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0"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C71361-C4BB-4E6C-A701-880AB0918C91}" v="6" dt="2022-12-08T17:57:02.6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hyusha Anireddy" userId="92dc2bebae24a966" providerId="LiveId" clId="{5BC71361-C4BB-4E6C-A701-880AB0918C91}"/>
    <pc:docChg chg="undo custSel modSld">
      <pc:chgData name="Prathyusha Anireddy" userId="92dc2bebae24a966" providerId="LiveId" clId="{5BC71361-C4BB-4E6C-A701-880AB0918C91}" dt="2022-12-08T18:09:36.892" v="141" actId="313"/>
      <pc:docMkLst>
        <pc:docMk/>
      </pc:docMkLst>
      <pc:sldChg chg="addSp delSp modSp mod delDesignElem">
        <pc:chgData name="Prathyusha Anireddy" userId="92dc2bebae24a966" providerId="LiveId" clId="{5BC71361-C4BB-4E6C-A701-880AB0918C91}" dt="2022-12-08T18:00:18.356" v="126" actId="20577"/>
        <pc:sldMkLst>
          <pc:docMk/>
          <pc:sldMk cId="4057916882" sldId="256"/>
        </pc:sldMkLst>
        <pc:spChg chg="mod">
          <ac:chgData name="Prathyusha Anireddy" userId="92dc2bebae24a966" providerId="LiveId" clId="{5BC71361-C4BB-4E6C-A701-880AB0918C91}" dt="2022-12-08T18:00:10.847" v="100" actId="14100"/>
          <ac:spMkLst>
            <pc:docMk/>
            <pc:sldMk cId="4057916882" sldId="256"/>
            <ac:spMk id="2" creationId="{D6AB2003-1896-70F3-17FE-5F172445957E}"/>
          </ac:spMkLst>
        </pc:spChg>
        <pc:spChg chg="mod">
          <ac:chgData name="Prathyusha Anireddy" userId="92dc2bebae24a966" providerId="LiveId" clId="{5BC71361-C4BB-4E6C-A701-880AB0918C91}" dt="2022-12-08T18:00:18.356" v="126" actId="20577"/>
          <ac:spMkLst>
            <pc:docMk/>
            <pc:sldMk cId="4057916882" sldId="256"/>
            <ac:spMk id="3" creationId="{8A29A26B-207B-7473-CE62-924F6F6C92B4}"/>
          </ac:spMkLst>
        </pc:spChg>
        <pc:spChg chg="add">
          <ac:chgData name="Prathyusha Anireddy" userId="92dc2bebae24a966" providerId="LiveId" clId="{5BC71361-C4BB-4E6C-A701-880AB0918C91}" dt="2022-12-08T17:59:49.110" v="98" actId="26606"/>
          <ac:spMkLst>
            <pc:docMk/>
            <pc:sldMk cId="4057916882" sldId="256"/>
            <ac:spMk id="1033" creationId="{8F23F8A3-8FD7-4779-8323-FDC26BE99889}"/>
          </ac:spMkLst>
        </pc:spChg>
        <pc:spChg chg="add">
          <ac:chgData name="Prathyusha Anireddy" userId="92dc2bebae24a966" providerId="LiveId" clId="{5BC71361-C4BB-4E6C-A701-880AB0918C91}" dt="2022-12-08T17:59:49.110" v="98" actId="26606"/>
          <ac:spMkLst>
            <pc:docMk/>
            <pc:sldMk cId="4057916882" sldId="256"/>
            <ac:spMk id="1035" creationId="{F605C4CC-A25C-416F-8333-7CB7DC97D870}"/>
          </ac:spMkLst>
        </pc:spChg>
        <pc:spChg chg="del">
          <ac:chgData name="Prathyusha Anireddy" userId="92dc2bebae24a966" providerId="LiveId" clId="{5BC71361-C4BB-4E6C-A701-880AB0918C91}" dt="2022-12-08T17:57:02.688" v="77"/>
          <ac:spMkLst>
            <pc:docMk/>
            <pc:sldMk cId="4057916882" sldId="256"/>
            <ac:spMk id="1051" creationId="{27BDFED6-6E33-4606-AFE2-886ADB1C018E}"/>
          </ac:spMkLst>
        </pc:spChg>
        <pc:spChg chg="del">
          <ac:chgData name="Prathyusha Anireddy" userId="92dc2bebae24a966" providerId="LiveId" clId="{5BC71361-C4BB-4E6C-A701-880AB0918C91}" dt="2022-12-08T17:57:02.688" v="77"/>
          <ac:spMkLst>
            <pc:docMk/>
            <pc:sldMk cId="4057916882" sldId="256"/>
            <ac:spMk id="1053" creationId="{890DEF05-784E-4B61-89E4-04C4ECF4E5A0}"/>
          </ac:spMkLst>
        </pc:spChg>
        <pc:picChg chg="mod">
          <ac:chgData name="Prathyusha Anireddy" userId="92dc2bebae24a966" providerId="LiveId" clId="{5BC71361-C4BB-4E6C-A701-880AB0918C91}" dt="2022-12-08T17:59:49.110" v="98" actId="26606"/>
          <ac:picMkLst>
            <pc:docMk/>
            <pc:sldMk cId="4057916882" sldId="256"/>
            <ac:picMk id="1026" creationId="{9612743A-11B5-00B4-427B-6E1DE6430CE0}"/>
          </ac:picMkLst>
        </pc:picChg>
        <pc:picChg chg="mod ord">
          <ac:chgData name="Prathyusha Anireddy" userId="92dc2bebae24a966" providerId="LiveId" clId="{5BC71361-C4BB-4E6C-A701-880AB0918C91}" dt="2022-12-08T17:59:49.110" v="98" actId="26606"/>
          <ac:picMkLst>
            <pc:docMk/>
            <pc:sldMk cId="4057916882" sldId="256"/>
            <ac:picMk id="1028" creationId="{DEEA1059-8146-1755-41BC-848C67FC26C1}"/>
          </ac:picMkLst>
        </pc:picChg>
        <pc:cxnChg chg="del">
          <ac:chgData name="Prathyusha Anireddy" userId="92dc2bebae24a966" providerId="LiveId" clId="{5BC71361-C4BB-4E6C-A701-880AB0918C91}" dt="2022-12-08T17:57:02.688" v="77"/>
          <ac:cxnSpMkLst>
            <pc:docMk/>
            <pc:sldMk cId="4057916882" sldId="256"/>
            <ac:cxnSpMk id="1055" creationId="{C41BAEC7-F7B0-4224-8B18-8F74B7D87F0B}"/>
          </ac:cxnSpMkLst>
        </pc:cxnChg>
      </pc:sldChg>
      <pc:sldChg chg="delSp delDesignElem">
        <pc:chgData name="Prathyusha Anireddy" userId="92dc2bebae24a966" providerId="LiveId" clId="{5BC71361-C4BB-4E6C-A701-880AB0918C91}" dt="2022-12-08T17:57:02.688" v="77"/>
        <pc:sldMkLst>
          <pc:docMk/>
          <pc:sldMk cId="1422519503" sldId="257"/>
        </pc:sldMkLst>
        <pc:spChg chg="del">
          <ac:chgData name="Prathyusha Anireddy" userId="92dc2bebae24a966" providerId="LiveId" clId="{5BC71361-C4BB-4E6C-A701-880AB0918C91}" dt="2022-12-08T17:57:02.688" v="77"/>
          <ac:spMkLst>
            <pc:docMk/>
            <pc:sldMk cId="1422519503" sldId="257"/>
            <ac:spMk id="9" creationId="{9AA72BD9-2C5A-4EDC-931F-5AA08EACA0F3}"/>
          </ac:spMkLst>
        </pc:spChg>
        <pc:spChg chg="del">
          <ac:chgData name="Prathyusha Anireddy" userId="92dc2bebae24a966" providerId="LiveId" clId="{5BC71361-C4BB-4E6C-A701-880AB0918C91}" dt="2022-12-08T17:57:02.688" v="77"/>
          <ac:spMkLst>
            <pc:docMk/>
            <pc:sldMk cId="1422519503" sldId="257"/>
            <ac:spMk id="11" creationId="{DD3981AC-7B61-4947-BCF3-F7AA7FA385B9}"/>
          </ac:spMkLst>
        </pc:spChg>
        <pc:spChg chg="del">
          <ac:chgData name="Prathyusha Anireddy" userId="92dc2bebae24a966" providerId="LiveId" clId="{5BC71361-C4BB-4E6C-A701-880AB0918C91}" dt="2022-12-08T17:57:02.688" v="77"/>
          <ac:spMkLst>
            <pc:docMk/>
            <pc:sldMk cId="1422519503" sldId="257"/>
            <ac:spMk id="13" creationId="{55D4142C-5077-457F-A6AD-3FECFDB39685}"/>
          </ac:spMkLst>
        </pc:spChg>
        <pc:spChg chg="del">
          <ac:chgData name="Prathyusha Anireddy" userId="92dc2bebae24a966" providerId="LiveId" clId="{5BC71361-C4BB-4E6C-A701-880AB0918C91}" dt="2022-12-08T17:57:02.688" v="77"/>
          <ac:spMkLst>
            <pc:docMk/>
            <pc:sldMk cId="1422519503" sldId="257"/>
            <ac:spMk id="15" creationId="{7A5F0580-5EE9-419F-96EE-B6529EF6E7D0}"/>
          </ac:spMkLst>
        </pc:spChg>
      </pc:sldChg>
      <pc:sldChg chg="delSp delDesignElem">
        <pc:chgData name="Prathyusha Anireddy" userId="92dc2bebae24a966" providerId="LiveId" clId="{5BC71361-C4BB-4E6C-A701-880AB0918C91}" dt="2022-12-08T17:57:02.688" v="77"/>
        <pc:sldMkLst>
          <pc:docMk/>
          <pc:sldMk cId="432052593" sldId="258"/>
        </pc:sldMkLst>
        <pc:spChg chg="del">
          <ac:chgData name="Prathyusha Anireddy" userId="92dc2bebae24a966" providerId="LiveId" clId="{5BC71361-C4BB-4E6C-A701-880AB0918C91}" dt="2022-12-08T17:57:02.688" v="77"/>
          <ac:spMkLst>
            <pc:docMk/>
            <pc:sldMk cId="432052593" sldId="258"/>
            <ac:spMk id="9" creationId="{4038CB10-1F5C-4D54-9DF7-12586DE5B007}"/>
          </ac:spMkLst>
        </pc:spChg>
        <pc:spChg chg="del">
          <ac:chgData name="Prathyusha Anireddy" userId="92dc2bebae24a966" providerId="LiveId" clId="{5BC71361-C4BB-4E6C-A701-880AB0918C91}" dt="2022-12-08T17:57:02.688" v="77"/>
          <ac:spMkLst>
            <pc:docMk/>
            <pc:sldMk cId="432052593" sldId="258"/>
            <ac:spMk id="11" creationId="{73ED6512-6858-4552-B699-9A97FE9A4EA2}"/>
          </ac:spMkLst>
        </pc:spChg>
      </pc:sldChg>
      <pc:sldChg chg="delSp modSp mod delDesignElem">
        <pc:chgData name="Prathyusha Anireddy" userId="92dc2bebae24a966" providerId="LiveId" clId="{5BC71361-C4BB-4E6C-A701-880AB0918C91}" dt="2022-12-08T17:59:31.464" v="97" actId="207"/>
        <pc:sldMkLst>
          <pc:docMk/>
          <pc:sldMk cId="265696866" sldId="259"/>
        </pc:sldMkLst>
        <pc:spChg chg="mod">
          <ac:chgData name="Prathyusha Anireddy" userId="92dc2bebae24a966" providerId="LiveId" clId="{5BC71361-C4BB-4E6C-A701-880AB0918C91}" dt="2022-12-08T17:59:24.718" v="96" actId="207"/>
          <ac:spMkLst>
            <pc:docMk/>
            <pc:sldMk cId="265696866" sldId="259"/>
            <ac:spMk id="2" creationId="{8B3D2EB4-2ED4-A7B5-1A32-C8A28B71420D}"/>
          </ac:spMkLst>
        </pc:spChg>
        <pc:spChg chg="mod">
          <ac:chgData name="Prathyusha Anireddy" userId="92dc2bebae24a966" providerId="LiveId" clId="{5BC71361-C4BB-4E6C-A701-880AB0918C91}" dt="2022-12-08T17:59:31.464" v="97" actId="207"/>
          <ac:spMkLst>
            <pc:docMk/>
            <pc:sldMk cId="265696866" sldId="259"/>
            <ac:spMk id="3" creationId="{2E5D2D31-BDA2-6B3A-9A9E-955C3843814D}"/>
          </ac:spMkLst>
        </pc:spChg>
        <pc:spChg chg="del">
          <ac:chgData name="Prathyusha Anireddy" userId="92dc2bebae24a966" providerId="LiveId" clId="{5BC71361-C4BB-4E6C-A701-880AB0918C91}" dt="2022-12-08T17:57:02.688" v="77"/>
          <ac:spMkLst>
            <pc:docMk/>
            <pc:sldMk cId="265696866" sldId="259"/>
            <ac:spMk id="10" creationId="{3DC28794-3B89-462C-BE95-927A51D7D219}"/>
          </ac:spMkLst>
        </pc:spChg>
        <pc:spChg chg="del">
          <ac:chgData name="Prathyusha Anireddy" userId="92dc2bebae24a966" providerId="LiveId" clId="{5BC71361-C4BB-4E6C-A701-880AB0918C91}" dt="2022-12-08T17:57:02.688" v="77"/>
          <ac:spMkLst>
            <pc:docMk/>
            <pc:sldMk cId="265696866" sldId="259"/>
            <ac:spMk id="12" creationId="{8BF1BF76-D9C8-49D3-9A7F-D43C497C3A82}"/>
          </ac:spMkLst>
        </pc:spChg>
        <pc:spChg chg="del">
          <ac:chgData name="Prathyusha Anireddy" userId="92dc2bebae24a966" providerId="LiveId" clId="{5BC71361-C4BB-4E6C-A701-880AB0918C91}" dt="2022-12-08T17:57:02.688" v="77"/>
          <ac:spMkLst>
            <pc:docMk/>
            <pc:sldMk cId="265696866" sldId="259"/>
            <ac:spMk id="22" creationId="{59E7F326-090A-45F0-9F6C-D98AF5160A77}"/>
          </ac:spMkLst>
        </pc:spChg>
        <pc:spChg chg="del">
          <ac:chgData name="Prathyusha Anireddy" userId="92dc2bebae24a966" providerId="LiveId" clId="{5BC71361-C4BB-4E6C-A701-880AB0918C91}" dt="2022-12-08T17:57:02.688" v="77"/>
          <ac:spMkLst>
            <pc:docMk/>
            <pc:sldMk cId="265696866" sldId="259"/>
            <ac:spMk id="24" creationId="{DF20FE9C-08B6-451E-BEDA-401A81BD4F2F}"/>
          </ac:spMkLst>
        </pc:spChg>
        <pc:grpChg chg="del">
          <ac:chgData name="Prathyusha Anireddy" userId="92dc2bebae24a966" providerId="LiveId" clId="{5BC71361-C4BB-4E6C-A701-880AB0918C91}" dt="2022-12-08T17:57:02.688" v="77"/>
          <ac:grpSpMkLst>
            <pc:docMk/>
            <pc:sldMk cId="265696866" sldId="259"/>
            <ac:grpSpMk id="14" creationId="{38E62E29-CCA4-46D9-A2B7-FFBB63215A7C}"/>
          </ac:grpSpMkLst>
        </pc:grpChg>
        <pc:grpChg chg="del">
          <ac:chgData name="Prathyusha Anireddy" userId="92dc2bebae24a966" providerId="LiveId" clId="{5BC71361-C4BB-4E6C-A701-880AB0918C91}" dt="2022-12-08T17:57:02.688" v="77"/>
          <ac:grpSpMkLst>
            <pc:docMk/>
            <pc:sldMk cId="265696866" sldId="259"/>
            <ac:grpSpMk id="26" creationId="{80864D66-4BEF-4628-B9DC-C382A4BC26FB}"/>
          </ac:grpSpMkLst>
        </pc:grpChg>
        <pc:grpChg chg="del">
          <ac:chgData name="Prathyusha Anireddy" userId="92dc2bebae24a966" providerId="LiveId" clId="{5BC71361-C4BB-4E6C-A701-880AB0918C91}" dt="2022-12-08T17:57:02.688" v="77"/>
          <ac:grpSpMkLst>
            <pc:docMk/>
            <pc:sldMk cId="265696866" sldId="259"/>
            <ac:grpSpMk id="32" creationId="{F67C7EE6-E29C-4D84-B2C6-7B20A0FDAF23}"/>
          </ac:grpSpMkLst>
        </pc:grpChg>
        <pc:picChg chg="mod">
          <ac:chgData name="Prathyusha Anireddy" userId="92dc2bebae24a966" providerId="LiveId" clId="{5BC71361-C4BB-4E6C-A701-880AB0918C91}" dt="2022-12-08T17:59:20.069" v="95" actId="1076"/>
          <ac:picMkLst>
            <pc:docMk/>
            <pc:sldMk cId="265696866" sldId="259"/>
            <ac:picMk id="5" creationId="{FA77E355-651F-62EC-8E10-4A266D607880}"/>
          </ac:picMkLst>
        </pc:picChg>
      </pc:sldChg>
      <pc:sldChg chg="delSp delDesignElem">
        <pc:chgData name="Prathyusha Anireddy" userId="92dc2bebae24a966" providerId="LiveId" clId="{5BC71361-C4BB-4E6C-A701-880AB0918C91}" dt="2022-12-08T17:57:02.688" v="77"/>
        <pc:sldMkLst>
          <pc:docMk/>
          <pc:sldMk cId="3367532084" sldId="260"/>
        </pc:sldMkLst>
        <pc:spChg chg="del">
          <ac:chgData name="Prathyusha Anireddy" userId="92dc2bebae24a966" providerId="LiveId" clId="{5BC71361-C4BB-4E6C-A701-880AB0918C91}" dt="2022-12-08T17:57:02.688" v="77"/>
          <ac:spMkLst>
            <pc:docMk/>
            <pc:sldMk cId="3367532084" sldId="260"/>
            <ac:spMk id="27" creationId="{C5E6CFF1-2F42-4E10-9A97-F116F46F53FE}"/>
          </ac:spMkLst>
        </pc:spChg>
        <pc:cxnChg chg="del">
          <ac:chgData name="Prathyusha Anireddy" userId="92dc2bebae24a966" providerId="LiveId" clId="{5BC71361-C4BB-4E6C-A701-880AB0918C91}" dt="2022-12-08T17:57:02.688" v="77"/>
          <ac:cxnSpMkLst>
            <pc:docMk/>
            <pc:sldMk cId="3367532084" sldId="260"/>
            <ac:cxnSpMk id="29" creationId="{67182200-4859-4C8D-BCBB-55B245C28BA3}"/>
          </ac:cxnSpMkLst>
        </pc:cxnChg>
      </pc:sldChg>
      <pc:sldChg chg="delSp delDesignElem">
        <pc:chgData name="Prathyusha Anireddy" userId="92dc2bebae24a966" providerId="LiveId" clId="{5BC71361-C4BB-4E6C-A701-880AB0918C91}" dt="2022-12-08T17:57:02.688" v="77"/>
        <pc:sldMkLst>
          <pc:docMk/>
          <pc:sldMk cId="1313140979" sldId="261"/>
        </pc:sldMkLst>
        <pc:spChg chg="del">
          <ac:chgData name="Prathyusha Anireddy" userId="92dc2bebae24a966" providerId="LiveId" clId="{5BC71361-C4BB-4E6C-A701-880AB0918C91}" dt="2022-12-08T17:57:02.688" v="77"/>
          <ac:spMkLst>
            <pc:docMk/>
            <pc:sldMk cId="1313140979" sldId="261"/>
            <ac:spMk id="9" creationId="{B4147794-66B7-4CDE-BC75-BBDC48B2FCEB}"/>
          </ac:spMkLst>
        </pc:spChg>
        <pc:spChg chg="del">
          <ac:chgData name="Prathyusha Anireddy" userId="92dc2bebae24a966" providerId="LiveId" clId="{5BC71361-C4BB-4E6C-A701-880AB0918C91}" dt="2022-12-08T17:57:02.688" v="77"/>
          <ac:spMkLst>
            <pc:docMk/>
            <pc:sldMk cId="1313140979" sldId="261"/>
            <ac:spMk id="11" creationId="{41202E79-1236-4DF8-9921-F47A0B079C13}"/>
          </ac:spMkLst>
        </pc:spChg>
      </pc:sldChg>
      <pc:sldChg chg="delSp delDesignElem">
        <pc:chgData name="Prathyusha Anireddy" userId="92dc2bebae24a966" providerId="LiveId" clId="{5BC71361-C4BB-4E6C-A701-880AB0918C91}" dt="2022-12-08T17:57:02.688" v="77"/>
        <pc:sldMkLst>
          <pc:docMk/>
          <pc:sldMk cId="2406245392" sldId="262"/>
        </pc:sldMkLst>
        <pc:spChg chg="del">
          <ac:chgData name="Prathyusha Anireddy" userId="92dc2bebae24a966" providerId="LiveId" clId="{5BC71361-C4BB-4E6C-A701-880AB0918C91}" dt="2022-12-08T17:57:02.688" v="77"/>
          <ac:spMkLst>
            <pc:docMk/>
            <pc:sldMk cId="2406245392" sldId="262"/>
            <ac:spMk id="16" creationId="{FCEC2294-5A7B-45E5-9251-C1AA89F4ADCF}"/>
          </ac:spMkLst>
        </pc:spChg>
        <pc:cxnChg chg="del">
          <ac:chgData name="Prathyusha Anireddy" userId="92dc2bebae24a966" providerId="LiveId" clId="{5BC71361-C4BB-4E6C-A701-880AB0918C91}" dt="2022-12-08T17:57:02.688" v="77"/>
          <ac:cxnSpMkLst>
            <pc:docMk/>
            <pc:sldMk cId="2406245392" sldId="262"/>
            <ac:cxnSpMk id="18" creationId="{67182200-4859-4C8D-BCBB-55B245C28BA3}"/>
          </ac:cxnSpMkLst>
        </pc:cxnChg>
      </pc:sldChg>
      <pc:sldChg chg="addSp delSp modSp mod setBg delDesignElem">
        <pc:chgData name="Prathyusha Anireddy" userId="92dc2bebae24a966" providerId="LiveId" clId="{5BC71361-C4BB-4E6C-A701-880AB0918C91}" dt="2022-12-08T17:59:08.029" v="92" actId="26606"/>
        <pc:sldMkLst>
          <pc:docMk/>
          <pc:sldMk cId="3352421902" sldId="263"/>
        </pc:sldMkLst>
        <pc:spChg chg="mod">
          <ac:chgData name="Prathyusha Anireddy" userId="92dc2bebae24a966" providerId="LiveId" clId="{5BC71361-C4BB-4E6C-A701-880AB0918C91}" dt="2022-12-08T17:59:08.029" v="92" actId="26606"/>
          <ac:spMkLst>
            <pc:docMk/>
            <pc:sldMk cId="3352421902" sldId="263"/>
            <ac:spMk id="2" creationId="{54E39D49-5537-2DB6-0D2C-DBF66EF7F238}"/>
          </ac:spMkLst>
        </pc:spChg>
        <pc:spChg chg="mod">
          <ac:chgData name="Prathyusha Anireddy" userId="92dc2bebae24a966" providerId="LiveId" clId="{5BC71361-C4BB-4E6C-A701-880AB0918C91}" dt="2022-12-08T17:59:08.029" v="92" actId="26606"/>
          <ac:spMkLst>
            <pc:docMk/>
            <pc:sldMk cId="3352421902" sldId="263"/>
            <ac:spMk id="3" creationId="{8DE16E3B-51C7-C1DF-9F8A-3EC244A8BF44}"/>
          </ac:spMkLst>
        </pc:spChg>
        <pc:spChg chg="add del">
          <ac:chgData name="Prathyusha Anireddy" userId="92dc2bebae24a966" providerId="LiveId" clId="{5BC71361-C4BB-4E6C-A701-880AB0918C91}" dt="2022-12-08T17:59:08.013" v="91" actId="26606"/>
          <ac:spMkLst>
            <pc:docMk/>
            <pc:sldMk cId="3352421902" sldId="263"/>
            <ac:spMk id="9" creationId="{33CD251C-A887-4D2F-925B-FC097198538B}"/>
          </ac:spMkLst>
        </pc:spChg>
        <pc:spChg chg="add del">
          <ac:chgData name="Prathyusha Anireddy" userId="92dc2bebae24a966" providerId="LiveId" clId="{5BC71361-C4BB-4E6C-A701-880AB0918C91}" dt="2022-12-08T17:59:08.013" v="91" actId="26606"/>
          <ac:spMkLst>
            <pc:docMk/>
            <pc:sldMk cId="3352421902" sldId="263"/>
            <ac:spMk id="11" creationId="{B19D093C-27FB-4032-B282-42C4563F257C}"/>
          </ac:spMkLst>
        </pc:spChg>
        <pc:spChg chg="add">
          <ac:chgData name="Prathyusha Anireddy" userId="92dc2bebae24a966" providerId="LiveId" clId="{5BC71361-C4BB-4E6C-A701-880AB0918C91}" dt="2022-12-08T17:59:08.029" v="92" actId="26606"/>
          <ac:spMkLst>
            <pc:docMk/>
            <pc:sldMk cId="3352421902" sldId="263"/>
            <ac:spMk id="17" creationId="{EE1FC7B4-E4A7-4452-B413-1A623E3A7230}"/>
          </ac:spMkLst>
        </pc:spChg>
        <pc:spChg chg="add">
          <ac:chgData name="Prathyusha Anireddy" userId="92dc2bebae24a966" providerId="LiveId" clId="{5BC71361-C4BB-4E6C-A701-880AB0918C91}" dt="2022-12-08T17:59:08.029" v="92" actId="26606"/>
          <ac:spMkLst>
            <pc:docMk/>
            <pc:sldMk cId="3352421902" sldId="263"/>
            <ac:spMk id="18" creationId="{E0709AF0-24F0-4486-B189-BE6386BDB198}"/>
          </ac:spMkLst>
        </pc:spChg>
        <pc:spChg chg="add">
          <ac:chgData name="Prathyusha Anireddy" userId="92dc2bebae24a966" providerId="LiveId" clId="{5BC71361-C4BB-4E6C-A701-880AB0918C91}" dt="2022-12-08T17:59:08.029" v="92" actId="26606"/>
          <ac:spMkLst>
            <pc:docMk/>
            <pc:sldMk cId="3352421902" sldId="263"/>
            <ac:spMk id="19" creationId="{FBE3B62F-5853-4A3C-B050-6186351A7176}"/>
          </ac:spMkLst>
        </pc:spChg>
        <pc:spChg chg="del">
          <ac:chgData name="Prathyusha Anireddy" userId="92dc2bebae24a966" providerId="LiveId" clId="{5BC71361-C4BB-4E6C-A701-880AB0918C91}" dt="2022-12-08T17:57:02.688" v="77"/>
          <ac:spMkLst>
            <pc:docMk/>
            <pc:sldMk cId="3352421902" sldId="263"/>
            <ac:spMk id="22" creationId="{B95B9BA8-1D69-4796-85F5-B6D0BD52354B}"/>
          </ac:spMkLst>
        </pc:spChg>
        <pc:grpChg chg="add del">
          <ac:chgData name="Prathyusha Anireddy" userId="92dc2bebae24a966" providerId="LiveId" clId="{5BC71361-C4BB-4E6C-A701-880AB0918C91}" dt="2022-12-08T17:59:08.013" v="91" actId="26606"/>
          <ac:grpSpMkLst>
            <pc:docMk/>
            <pc:sldMk cId="3352421902" sldId="263"/>
            <ac:grpSpMk id="13" creationId="{35EE815E-1BD3-4777-B652-6D98825BF66B}"/>
          </ac:grpSpMkLst>
        </pc:grpChg>
        <pc:picChg chg="mod">
          <ac:chgData name="Prathyusha Anireddy" userId="92dc2bebae24a966" providerId="LiveId" clId="{5BC71361-C4BB-4E6C-A701-880AB0918C91}" dt="2022-12-08T17:59:08.029" v="92" actId="26606"/>
          <ac:picMkLst>
            <pc:docMk/>
            <pc:sldMk cId="3352421902" sldId="263"/>
            <ac:picMk id="4" creationId="{9E750987-3113-60BD-6497-B63633F4C556}"/>
          </ac:picMkLst>
        </pc:picChg>
      </pc:sldChg>
      <pc:sldChg chg="addSp delSp modSp mod delDesignElem">
        <pc:chgData name="Prathyusha Anireddy" userId="92dc2bebae24a966" providerId="LiveId" clId="{5BC71361-C4BB-4E6C-A701-880AB0918C91}" dt="2022-12-08T18:02:39.006" v="134" actId="26606"/>
        <pc:sldMkLst>
          <pc:docMk/>
          <pc:sldMk cId="1635781405" sldId="264"/>
        </pc:sldMkLst>
        <pc:spChg chg="mod">
          <ac:chgData name="Prathyusha Anireddy" userId="92dc2bebae24a966" providerId="LiveId" clId="{5BC71361-C4BB-4E6C-A701-880AB0918C91}" dt="2022-12-08T18:02:39.006" v="134" actId="26606"/>
          <ac:spMkLst>
            <pc:docMk/>
            <pc:sldMk cId="1635781405" sldId="264"/>
            <ac:spMk id="2" creationId="{A5F4FB42-0986-2E33-FA52-DD3B260EEA16}"/>
          </ac:spMkLst>
        </pc:spChg>
        <pc:spChg chg="mod">
          <ac:chgData name="Prathyusha Anireddy" userId="92dc2bebae24a966" providerId="LiveId" clId="{5BC71361-C4BB-4E6C-A701-880AB0918C91}" dt="2022-12-08T18:02:39.006" v="134" actId="26606"/>
          <ac:spMkLst>
            <pc:docMk/>
            <pc:sldMk cId="1635781405" sldId="264"/>
            <ac:spMk id="3" creationId="{63C66360-8D20-A6B1-F17A-D98B8CA2DADB}"/>
          </ac:spMkLst>
        </pc:spChg>
        <pc:spChg chg="add del">
          <ac:chgData name="Prathyusha Anireddy" userId="92dc2bebae24a966" providerId="LiveId" clId="{5BC71361-C4BB-4E6C-A701-880AB0918C91}" dt="2022-12-08T18:02:17.436" v="130" actId="26606"/>
          <ac:spMkLst>
            <pc:docMk/>
            <pc:sldMk cId="1635781405" sldId="264"/>
            <ac:spMk id="6" creationId="{33CD251C-A887-4D2F-925B-FC097198538B}"/>
          </ac:spMkLst>
        </pc:spChg>
        <pc:spChg chg="add del">
          <ac:chgData name="Prathyusha Anireddy" userId="92dc2bebae24a966" providerId="LiveId" clId="{5BC71361-C4BB-4E6C-A701-880AB0918C91}" dt="2022-12-08T18:02:17.436" v="130" actId="26606"/>
          <ac:spMkLst>
            <pc:docMk/>
            <pc:sldMk cId="1635781405" sldId="264"/>
            <ac:spMk id="7" creationId="{B19D093C-27FB-4032-B282-42C4563F257C}"/>
          </ac:spMkLst>
        </pc:spChg>
        <pc:spChg chg="del">
          <ac:chgData name="Prathyusha Anireddy" userId="92dc2bebae24a966" providerId="LiveId" clId="{5BC71361-C4BB-4E6C-A701-880AB0918C91}" dt="2022-12-08T17:57:02.688" v="77"/>
          <ac:spMkLst>
            <pc:docMk/>
            <pc:sldMk cId="1635781405" sldId="264"/>
            <ac:spMk id="9" creationId="{D7A453D2-15D8-4403-815F-291FA16340D9}"/>
          </ac:spMkLst>
        </pc:spChg>
        <pc:spChg chg="del">
          <ac:chgData name="Prathyusha Anireddy" userId="92dc2bebae24a966" providerId="LiveId" clId="{5BC71361-C4BB-4E6C-A701-880AB0918C91}" dt="2022-12-08T17:57:02.688" v="77"/>
          <ac:spMkLst>
            <pc:docMk/>
            <pc:sldMk cId="1635781405" sldId="264"/>
            <ac:spMk id="11" creationId="{8161EA6B-09CA-445B-AB0D-8DF76FA92DEF}"/>
          </ac:spMkLst>
        </pc:spChg>
        <pc:spChg chg="add del">
          <ac:chgData name="Prathyusha Anireddy" userId="92dc2bebae24a966" providerId="LiveId" clId="{5BC71361-C4BB-4E6C-A701-880AB0918C91}" dt="2022-12-08T18:02:39.006" v="134" actId="26606"/>
          <ac:spMkLst>
            <pc:docMk/>
            <pc:sldMk cId="1635781405" sldId="264"/>
            <ac:spMk id="17" creationId="{33CD251C-A887-4D2F-925B-FC097198538B}"/>
          </ac:spMkLst>
        </pc:spChg>
        <pc:spChg chg="add del">
          <ac:chgData name="Prathyusha Anireddy" userId="92dc2bebae24a966" providerId="LiveId" clId="{5BC71361-C4BB-4E6C-A701-880AB0918C91}" dt="2022-12-08T18:02:39.006" v="134" actId="26606"/>
          <ac:spMkLst>
            <pc:docMk/>
            <pc:sldMk cId="1635781405" sldId="264"/>
            <ac:spMk id="18" creationId="{3B2069EE-A08E-44F0-B3F9-3CF8CC2DCAD5}"/>
          </ac:spMkLst>
        </pc:spChg>
        <pc:spChg chg="del">
          <ac:chgData name="Prathyusha Anireddy" userId="92dc2bebae24a966" providerId="LiveId" clId="{5BC71361-C4BB-4E6C-A701-880AB0918C91}" dt="2022-12-08T17:57:02.688" v="77"/>
          <ac:spMkLst>
            <pc:docMk/>
            <pc:sldMk cId="1635781405" sldId="264"/>
            <ac:spMk id="21" creationId="{B8114C98-A349-4111-A123-E8EAB86ABE30}"/>
          </ac:spMkLst>
        </pc:spChg>
        <pc:spChg chg="add del">
          <ac:chgData name="Prathyusha Anireddy" userId="92dc2bebae24a966" providerId="LiveId" clId="{5BC71361-C4BB-4E6C-A701-880AB0918C91}" dt="2022-12-08T18:02:38.998" v="133" actId="26606"/>
          <ac:spMkLst>
            <pc:docMk/>
            <pc:sldMk cId="1635781405" sldId="264"/>
            <ac:spMk id="24" creationId="{4B874C19-9B23-4B12-823E-D67615A9B3AC}"/>
          </ac:spMkLst>
        </pc:spChg>
        <pc:spChg chg="add del">
          <ac:chgData name="Prathyusha Anireddy" userId="92dc2bebae24a966" providerId="LiveId" clId="{5BC71361-C4BB-4E6C-A701-880AB0918C91}" dt="2022-12-08T18:02:38.998" v="133" actId="26606"/>
          <ac:spMkLst>
            <pc:docMk/>
            <pc:sldMk cId="1635781405" sldId="264"/>
            <ac:spMk id="27" creationId="{1557A916-FDD1-44A1-A7A1-70009FD6BE46}"/>
          </ac:spMkLst>
        </pc:spChg>
        <pc:spChg chg="add">
          <ac:chgData name="Prathyusha Anireddy" userId="92dc2bebae24a966" providerId="LiveId" clId="{5BC71361-C4BB-4E6C-A701-880AB0918C91}" dt="2022-12-08T18:02:39.006" v="134" actId="26606"/>
          <ac:spMkLst>
            <pc:docMk/>
            <pc:sldMk cId="1635781405" sldId="264"/>
            <ac:spMk id="30" creationId="{C7FA33FF-088D-4F16-95A2-2C64D353DEA8}"/>
          </ac:spMkLst>
        </pc:spChg>
        <pc:spChg chg="add">
          <ac:chgData name="Prathyusha Anireddy" userId="92dc2bebae24a966" providerId="LiveId" clId="{5BC71361-C4BB-4E6C-A701-880AB0918C91}" dt="2022-12-08T18:02:39.006" v="134" actId="26606"/>
          <ac:spMkLst>
            <pc:docMk/>
            <pc:sldMk cId="1635781405" sldId="264"/>
            <ac:spMk id="31" creationId="{FF9DEA15-78BD-4750-AA18-B9F28A6D5AB8}"/>
          </ac:spMkLst>
        </pc:spChg>
        <pc:spChg chg="add">
          <ac:chgData name="Prathyusha Anireddy" userId="92dc2bebae24a966" providerId="LiveId" clId="{5BC71361-C4BB-4E6C-A701-880AB0918C91}" dt="2022-12-08T18:02:39.006" v="134" actId="26606"/>
          <ac:spMkLst>
            <pc:docMk/>
            <pc:sldMk cId="1635781405" sldId="264"/>
            <ac:spMk id="32" creationId="{A376EFB1-01CF-419F-ABF1-2AF02BBFCBD1}"/>
          </ac:spMkLst>
        </pc:spChg>
        <pc:spChg chg="del">
          <ac:chgData name="Prathyusha Anireddy" userId="92dc2bebae24a966" providerId="LiveId" clId="{5BC71361-C4BB-4E6C-A701-880AB0918C91}" dt="2022-12-08T17:57:02.688" v="77"/>
          <ac:spMkLst>
            <pc:docMk/>
            <pc:sldMk cId="1635781405" sldId="264"/>
            <ac:spMk id="35" creationId="{E2D3D3F2-ABBB-4453-B1C5-1BEBF7E4DD56}"/>
          </ac:spMkLst>
        </pc:spChg>
        <pc:grpChg chg="add del">
          <ac:chgData name="Prathyusha Anireddy" userId="92dc2bebae24a966" providerId="LiveId" clId="{5BC71361-C4BB-4E6C-A701-880AB0918C91}" dt="2022-12-08T18:02:17.436" v="130" actId="26606"/>
          <ac:grpSpMkLst>
            <pc:docMk/>
            <pc:sldMk cId="1635781405" sldId="264"/>
            <ac:grpSpMk id="8" creationId="{35EE815E-1BD3-4777-B652-6D98825BF66B}"/>
          </ac:grpSpMkLst>
        </pc:grpChg>
        <pc:grpChg chg="del">
          <ac:chgData name="Prathyusha Anireddy" userId="92dc2bebae24a966" providerId="LiveId" clId="{5BC71361-C4BB-4E6C-A701-880AB0918C91}" dt="2022-12-08T17:57:02.688" v="77"/>
          <ac:grpSpMkLst>
            <pc:docMk/>
            <pc:sldMk cId="1635781405" sldId="264"/>
            <ac:grpSpMk id="13" creationId="{1EA1DAFF-CECA-492F-BFA1-22C64956B8D9}"/>
          </ac:grpSpMkLst>
        </pc:grpChg>
        <pc:grpChg chg="add del">
          <ac:chgData name="Prathyusha Anireddy" userId="92dc2bebae24a966" providerId="LiveId" clId="{5BC71361-C4BB-4E6C-A701-880AB0918C91}" dt="2022-12-08T18:02:39.006" v="134" actId="26606"/>
          <ac:grpSpMkLst>
            <pc:docMk/>
            <pc:sldMk cId="1635781405" sldId="264"/>
            <ac:grpSpMk id="19" creationId="{C9888C69-11CC-40BA-BABF-F9B7E11C9156}"/>
          </ac:grpSpMkLst>
        </pc:grpChg>
        <pc:grpChg chg="del">
          <ac:chgData name="Prathyusha Anireddy" userId="92dc2bebae24a966" providerId="LiveId" clId="{5BC71361-C4BB-4E6C-A701-880AB0918C91}" dt="2022-12-08T17:57:02.688" v="77"/>
          <ac:grpSpMkLst>
            <pc:docMk/>
            <pc:sldMk cId="1635781405" sldId="264"/>
            <ac:grpSpMk id="23" creationId="{670FB431-AE18-414D-92F4-1D12D1991152}"/>
          </ac:grpSpMkLst>
        </pc:grpChg>
        <pc:grpChg chg="del">
          <ac:chgData name="Prathyusha Anireddy" userId="92dc2bebae24a966" providerId="LiveId" clId="{5BC71361-C4BB-4E6C-A701-880AB0918C91}" dt="2022-12-08T17:57:02.688" v="77"/>
          <ac:grpSpMkLst>
            <pc:docMk/>
            <pc:sldMk cId="1635781405" sldId="264"/>
            <ac:grpSpMk id="29" creationId="{AF19A774-30A5-488B-9BAF-629C6440294E}"/>
          </ac:grpSpMkLst>
        </pc:grpChg>
        <pc:grpChg chg="del">
          <ac:chgData name="Prathyusha Anireddy" userId="92dc2bebae24a966" providerId="LiveId" clId="{5BC71361-C4BB-4E6C-A701-880AB0918C91}" dt="2022-12-08T17:57:02.688" v="77"/>
          <ac:grpSpMkLst>
            <pc:docMk/>
            <pc:sldMk cId="1635781405" sldId="264"/>
            <ac:grpSpMk id="37" creationId="{8214E4A5-A0D2-42C4-8D14-D2A7E495F041}"/>
          </ac:grpSpMkLst>
        </pc:grpChg>
        <pc:picChg chg="mod ord">
          <ac:chgData name="Prathyusha Anireddy" userId="92dc2bebae24a966" providerId="LiveId" clId="{5BC71361-C4BB-4E6C-A701-880AB0918C91}" dt="2022-12-08T18:02:39.006" v="134" actId="26606"/>
          <ac:picMkLst>
            <pc:docMk/>
            <pc:sldMk cId="1635781405" sldId="264"/>
            <ac:picMk id="4" creationId="{66F1CEB8-515E-15C6-9457-18A611E55541}"/>
          </ac:picMkLst>
        </pc:picChg>
      </pc:sldChg>
      <pc:sldChg chg="addSp delSp modSp mod setClrOvrMap delDesignElem">
        <pc:chgData name="Prathyusha Anireddy" userId="92dc2bebae24a966" providerId="LiveId" clId="{5BC71361-C4BB-4E6C-A701-880AB0918C91}" dt="2022-12-08T18:00:54.804" v="127" actId="26606"/>
        <pc:sldMkLst>
          <pc:docMk/>
          <pc:sldMk cId="2784398720" sldId="265"/>
        </pc:sldMkLst>
        <pc:spChg chg="mod">
          <ac:chgData name="Prathyusha Anireddy" userId="92dc2bebae24a966" providerId="LiveId" clId="{5BC71361-C4BB-4E6C-A701-880AB0918C91}" dt="2022-12-08T18:00:54.804" v="127" actId="26606"/>
          <ac:spMkLst>
            <pc:docMk/>
            <pc:sldMk cId="2784398720" sldId="265"/>
            <ac:spMk id="2" creationId="{E1AD9434-3D11-C733-9E24-BE004F4EE61D}"/>
          </ac:spMkLst>
        </pc:spChg>
        <pc:spChg chg="mod">
          <ac:chgData name="Prathyusha Anireddy" userId="92dc2bebae24a966" providerId="LiveId" clId="{5BC71361-C4BB-4E6C-A701-880AB0918C91}" dt="2022-12-08T18:00:54.804" v="127" actId="26606"/>
          <ac:spMkLst>
            <pc:docMk/>
            <pc:sldMk cId="2784398720" sldId="265"/>
            <ac:spMk id="3" creationId="{0F145F33-BB57-32C7-9572-F9E266A80D18}"/>
          </ac:spMkLst>
        </pc:spChg>
        <pc:spChg chg="add">
          <ac:chgData name="Prathyusha Anireddy" userId="92dc2bebae24a966" providerId="LiveId" clId="{5BC71361-C4BB-4E6C-A701-880AB0918C91}" dt="2022-12-08T18:00:54.804" v="127" actId="26606"/>
          <ac:spMkLst>
            <pc:docMk/>
            <pc:sldMk cId="2784398720" sldId="265"/>
            <ac:spMk id="5" creationId="{7264F718-7FAC-4056-9FA9-A603EC682FE7}"/>
          </ac:spMkLst>
        </pc:spChg>
        <pc:spChg chg="add">
          <ac:chgData name="Prathyusha Anireddy" userId="92dc2bebae24a966" providerId="LiveId" clId="{5BC71361-C4BB-4E6C-A701-880AB0918C91}" dt="2022-12-08T18:00:54.804" v="127" actId="26606"/>
          <ac:spMkLst>
            <pc:docMk/>
            <pc:sldMk cId="2784398720" sldId="265"/>
            <ac:spMk id="6" creationId="{F74639F7-E3C7-4165-A83E-6386A86BA1DA}"/>
          </ac:spMkLst>
        </pc:spChg>
        <pc:spChg chg="del">
          <ac:chgData name="Prathyusha Anireddy" userId="92dc2bebae24a966" providerId="LiveId" clId="{5BC71361-C4BB-4E6C-A701-880AB0918C91}" dt="2022-12-08T17:57:02.688" v="77"/>
          <ac:spMkLst>
            <pc:docMk/>
            <pc:sldMk cId="2784398720" sldId="265"/>
            <ac:spMk id="8" creationId="{8D70B121-56F4-4848-B38B-182089D909FA}"/>
          </ac:spMkLst>
        </pc:spChg>
        <pc:spChg chg="add">
          <ac:chgData name="Prathyusha Anireddy" userId="92dc2bebae24a966" providerId="LiveId" clId="{5BC71361-C4BB-4E6C-A701-880AB0918C91}" dt="2022-12-08T18:00:54.804" v="127" actId="26606"/>
          <ac:spMkLst>
            <pc:docMk/>
            <pc:sldMk cId="2784398720" sldId="265"/>
            <ac:spMk id="12" creationId="{8B3AF0F1-707A-463E-B5EE-33C63A40CFC9}"/>
          </ac:spMkLst>
        </pc:spChg>
        <pc:cxnChg chg="del">
          <ac:chgData name="Prathyusha Anireddy" userId="92dc2bebae24a966" providerId="LiveId" clId="{5BC71361-C4BB-4E6C-A701-880AB0918C91}" dt="2022-12-08T17:57:02.688" v="77"/>
          <ac:cxnSpMkLst>
            <pc:docMk/>
            <pc:sldMk cId="2784398720" sldId="265"/>
            <ac:cxnSpMk id="10" creationId="{2D72A2C9-F3CA-4216-8BAD-FA4C970C3C4E}"/>
          </ac:cxnSpMkLst>
        </pc:cxnChg>
      </pc:sldChg>
      <pc:sldChg chg="addSp delSp modSp mod delDesignElem">
        <pc:chgData name="Prathyusha Anireddy" userId="92dc2bebae24a966" providerId="LiveId" clId="{5BC71361-C4BB-4E6C-A701-880AB0918C91}" dt="2022-12-08T18:01:00.629" v="128" actId="26606"/>
        <pc:sldMkLst>
          <pc:docMk/>
          <pc:sldMk cId="1591772034" sldId="266"/>
        </pc:sldMkLst>
        <pc:spChg chg="mod">
          <ac:chgData name="Prathyusha Anireddy" userId="92dc2bebae24a966" providerId="LiveId" clId="{5BC71361-C4BB-4E6C-A701-880AB0918C91}" dt="2022-12-08T18:01:00.629" v="128" actId="26606"/>
          <ac:spMkLst>
            <pc:docMk/>
            <pc:sldMk cId="1591772034" sldId="266"/>
            <ac:spMk id="2" creationId="{71F5E68C-E46A-324D-08A9-A0F968AEF730}"/>
          </ac:spMkLst>
        </pc:spChg>
        <pc:spChg chg="mod">
          <ac:chgData name="Prathyusha Anireddy" userId="92dc2bebae24a966" providerId="LiveId" clId="{5BC71361-C4BB-4E6C-A701-880AB0918C91}" dt="2022-12-08T18:01:00.629" v="128" actId="26606"/>
          <ac:spMkLst>
            <pc:docMk/>
            <pc:sldMk cId="1591772034" sldId="266"/>
            <ac:spMk id="3" creationId="{BBE348AA-F38A-EFC9-83B4-C352282E7D6C}"/>
          </ac:spMkLst>
        </pc:spChg>
        <pc:spChg chg="add">
          <ac:chgData name="Prathyusha Anireddy" userId="92dc2bebae24a966" providerId="LiveId" clId="{5BC71361-C4BB-4E6C-A701-880AB0918C91}" dt="2022-12-08T18:01:00.629" v="128" actId="26606"/>
          <ac:spMkLst>
            <pc:docMk/>
            <pc:sldMk cId="1591772034" sldId="266"/>
            <ac:spMk id="9" creationId="{5E39A796-BE83-48B1-B33F-35C4A32AAB57}"/>
          </ac:spMkLst>
        </pc:spChg>
        <pc:spChg chg="add">
          <ac:chgData name="Prathyusha Anireddy" userId="92dc2bebae24a966" providerId="LiveId" clId="{5BC71361-C4BB-4E6C-A701-880AB0918C91}" dt="2022-12-08T18:01:00.629" v="128" actId="26606"/>
          <ac:spMkLst>
            <pc:docMk/>
            <pc:sldMk cId="1591772034" sldId="266"/>
            <ac:spMk id="11" creationId="{72F84B47-E267-4194-8194-831DB7B5547F}"/>
          </ac:spMkLst>
        </pc:spChg>
        <pc:spChg chg="del">
          <ac:chgData name="Prathyusha Anireddy" userId="92dc2bebae24a966" providerId="LiveId" clId="{5BC71361-C4BB-4E6C-A701-880AB0918C91}" dt="2022-12-08T17:57:02.688" v="77"/>
          <ac:spMkLst>
            <pc:docMk/>
            <pc:sldMk cId="1591772034" sldId="266"/>
            <ac:spMk id="14" creationId="{33CD251C-A887-4D2F-925B-FC097198538B}"/>
          </ac:spMkLst>
        </pc:spChg>
        <pc:spChg chg="del">
          <ac:chgData name="Prathyusha Anireddy" userId="92dc2bebae24a966" providerId="LiveId" clId="{5BC71361-C4BB-4E6C-A701-880AB0918C91}" dt="2022-12-08T17:57:02.688" v="77"/>
          <ac:spMkLst>
            <pc:docMk/>
            <pc:sldMk cId="1591772034" sldId="266"/>
            <ac:spMk id="16" creationId="{B19D093C-27FB-4032-B282-42C4563F257C}"/>
          </ac:spMkLst>
        </pc:spChg>
        <pc:grpChg chg="del">
          <ac:chgData name="Prathyusha Anireddy" userId="92dc2bebae24a966" providerId="LiveId" clId="{5BC71361-C4BB-4E6C-A701-880AB0918C91}" dt="2022-12-08T17:57:02.688" v="77"/>
          <ac:grpSpMkLst>
            <pc:docMk/>
            <pc:sldMk cId="1591772034" sldId="266"/>
            <ac:grpSpMk id="18" creationId="{35EE815E-1BD3-4777-B652-6D98825BF66B}"/>
          </ac:grpSpMkLst>
        </pc:grpChg>
        <pc:picChg chg="mod">
          <ac:chgData name="Prathyusha Anireddy" userId="92dc2bebae24a966" providerId="LiveId" clId="{5BC71361-C4BB-4E6C-A701-880AB0918C91}" dt="2022-12-08T18:01:00.629" v="128" actId="26606"/>
          <ac:picMkLst>
            <pc:docMk/>
            <pc:sldMk cId="1591772034" sldId="266"/>
            <ac:picMk id="4" creationId="{6DFE0DEA-DDD6-FD64-2B81-FA9F7D840888}"/>
          </ac:picMkLst>
        </pc:picChg>
      </pc:sldChg>
      <pc:sldChg chg="addSp delSp modSp mod setClrOvrMap delDesignElem">
        <pc:chgData name="Prathyusha Anireddy" userId="92dc2bebae24a966" providerId="LiveId" clId="{5BC71361-C4BB-4E6C-A701-880AB0918C91}" dt="2022-12-08T17:58:51.710" v="89" actId="26606"/>
        <pc:sldMkLst>
          <pc:docMk/>
          <pc:sldMk cId="2571724175" sldId="267"/>
        </pc:sldMkLst>
        <pc:spChg chg="mod">
          <ac:chgData name="Prathyusha Anireddy" userId="92dc2bebae24a966" providerId="LiveId" clId="{5BC71361-C4BB-4E6C-A701-880AB0918C91}" dt="2022-12-08T17:58:51.710" v="89" actId="26606"/>
          <ac:spMkLst>
            <pc:docMk/>
            <pc:sldMk cId="2571724175" sldId="267"/>
            <ac:spMk id="2" creationId="{2A4C1BB9-19CF-FD17-61A9-6FFB83CAA8AF}"/>
          </ac:spMkLst>
        </pc:spChg>
        <pc:spChg chg="mod">
          <ac:chgData name="Prathyusha Anireddy" userId="92dc2bebae24a966" providerId="LiveId" clId="{5BC71361-C4BB-4E6C-A701-880AB0918C91}" dt="2022-12-08T17:58:51.710" v="89" actId="26606"/>
          <ac:spMkLst>
            <pc:docMk/>
            <pc:sldMk cId="2571724175" sldId="267"/>
            <ac:spMk id="3" creationId="{B0EB9708-8EF6-3AA3-CE58-A108C198EEF7}"/>
          </ac:spMkLst>
        </pc:spChg>
        <pc:spChg chg="add">
          <ac:chgData name="Prathyusha Anireddy" userId="92dc2bebae24a966" providerId="LiveId" clId="{5BC71361-C4BB-4E6C-A701-880AB0918C91}" dt="2022-12-08T17:58:51.710" v="89" actId="26606"/>
          <ac:spMkLst>
            <pc:docMk/>
            <pc:sldMk cId="2571724175" sldId="267"/>
            <ac:spMk id="5" creationId="{C7FA33FF-088D-4F16-95A2-2C64D353DEA8}"/>
          </ac:spMkLst>
        </pc:spChg>
        <pc:spChg chg="add">
          <ac:chgData name="Prathyusha Anireddy" userId="92dc2bebae24a966" providerId="LiveId" clId="{5BC71361-C4BB-4E6C-A701-880AB0918C91}" dt="2022-12-08T17:58:51.710" v="89" actId="26606"/>
          <ac:spMkLst>
            <pc:docMk/>
            <pc:sldMk cId="2571724175" sldId="267"/>
            <ac:spMk id="6" creationId="{A376EFB1-01CF-419F-ABF1-2AF02BBFCBD1}"/>
          </ac:spMkLst>
        </pc:spChg>
        <pc:spChg chg="add">
          <ac:chgData name="Prathyusha Anireddy" userId="92dc2bebae24a966" providerId="LiveId" clId="{5BC71361-C4BB-4E6C-A701-880AB0918C91}" dt="2022-12-08T17:58:51.710" v="89" actId="26606"/>
          <ac:spMkLst>
            <pc:docMk/>
            <pc:sldMk cId="2571724175" sldId="267"/>
            <ac:spMk id="7" creationId="{FF9DEA15-78BD-4750-AA18-B9F28A6D5AB8}"/>
          </ac:spMkLst>
        </pc:spChg>
        <pc:spChg chg="del">
          <ac:chgData name="Prathyusha Anireddy" userId="92dc2bebae24a966" providerId="LiveId" clId="{5BC71361-C4BB-4E6C-A701-880AB0918C91}" dt="2022-12-08T17:57:02.688" v="77"/>
          <ac:spMkLst>
            <pc:docMk/>
            <pc:sldMk cId="2571724175" sldId="267"/>
            <ac:spMk id="8" creationId="{B73D3AEB-8AA3-481D-9F6F-B80FE58DD5BD}"/>
          </ac:spMkLst>
        </pc:spChg>
        <pc:spChg chg="del">
          <ac:chgData name="Prathyusha Anireddy" userId="92dc2bebae24a966" providerId="LiveId" clId="{5BC71361-C4BB-4E6C-A701-880AB0918C91}" dt="2022-12-08T17:57:02.688" v="77"/>
          <ac:spMkLst>
            <pc:docMk/>
            <pc:sldMk cId="2571724175" sldId="267"/>
            <ac:spMk id="10" creationId="{5BD9FE98-387B-4EC6-A44D-C6F923034956}"/>
          </ac:spMkLst>
        </pc:spChg>
        <pc:spChg chg="del">
          <ac:chgData name="Prathyusha Anireddy" userId="92dc2bebae24a966" providerId="LiveId" clId="{5BC71361-C4BB-4E6C-A701-880AB0918C91}" dt="2022-12-08T17:57:02.688" v="77"/>
          <ac:spMkLst>
            <pc:docMk/>
            <pc:sldMk cId="2571724175" sldId="267"/>
            <ac:spMk id="18" creationId="{205D069A-295F-435F-8B39-14D44D98690C}"/>
          </ac:spMkLst>
        </pc:spChg>
        <pc:spChg chg="del">
          <ac:chgData name="Prathyusha Anireddy" userId="92dc2bebae24a966" providerId="LiveId" clId="{5BC71361-C4BB-4E6C-A701-880AB0918C91}" dt="2022-12-08T17:57:02.688" v="77"/>
          <ac:spMkLst>
            <pc:docMk/>
            <pc:sldMk cId="2571724175" sldId="267"/>
            <ac:spMk id="20" creationId="{14925E00-1519-483D-BEDE-3DB840745A7C}"/>
          </ac:spMkLst>
        </pc:spChg>
        <pc:spChg chg="del">
          <ac:chgData name="Prathyusha Anireddy" userId="92dc2bebae24a966" providerId="LiveId" clId="{5BC71361-C4BB-4E6C-A701-880AB0918C91}" dt="2022-12-08T17:57:02.688" v="77"/>
          <ac:spMkLst>
            <pc:docMk/>
            <pc:sldMk cId="2571724175" sldId="267"/>
            <ac:spMk id="28" creationId="{AC26F14B-F98B-4B7D-AF0B-24D840F67A5C}"/>
          </ac:spMkLst>
        </pc:spChg>
        <pc:grpChg chg="del">
          <ac:chgData name="Prathyusha Anireddy" userId="92dc2bebae24a966" providerId="LiveId" clId="{5BC71361-C4BB-4E6C-A701-880AB0918C91}" dt="2022-12-08T17:57:02.688" v="77"/>
          <ac:grpSpMkLst>
            <pc:docMk/>
            <pc:sldMk cId="2571724175" sldId="267"/>
            <ac:grpSpMk id="12" creationId="{7CFB420D-223A-4357-AA4A-003C6C2A7066}"/>
          </ac:grpSpMkLst>
        </pc:grpChg>
        <pc:grpChg chg="del">
          <ac:chgData name="Prathyusha Anireddy" userId="92dc2bebae24a966" providerId="LiveId" clId="{5BC71361-C4BB-4E6C-A701-880AB0918C91}" dt="2022-12-08T17:57:02.688" v="77"/>
          <ac:grpSpMkLst>
            <pc:docMk/>
            <pc:sldMk cId="2571724175" sldId="267"/>
            <ac:grpSpMk id="22" creationId="{D86A47AA-3999-4EE6-BC5C-502DAE57FE1A}"/>
          </ac:grpSpMkLst>
        </pc:grpChg>
        <pc:grpChg chg="del">
          <ac:chgData name="Prathyusha Anireddy" userId="92dc2bebae24a966" providerId="LiveId" clId="{5BC71361-C4BB-4E6C-A701-880AB0918C91}" dt="2022-12-08T17:57:02.688" v="77"/>
          <ac:grpSpMkLst>
            <pc:docMk/>
            <pc:sldMk cId="2571724175" sldId="267"/>
            <ac:grpSpMk id="30" creationId="{CA745027-6B11-4363-8A2E-CB8EB38EBA95}"/>
          </ac:grpSpMkLst>
        </pc:grpChg>
      </pc:sldChg>
      <pc:sldChg chg="addSp delSp modSp mod setBg setClrOvrMap delDesignElem">
        <pc:chgData name="Prathyusha Anireddy" userId="92dc2bebae24a966" providerId="LiveId" clId="{5BC71361-C4BB-4E6C-A701-880AB0918C91}" dt="2022-12-08T18:09:36.892" v="141" actId="313"/>
        <pc:sldMkLst>
          <pc:docMk/>
          <pc:sldMk cId="4012492685" sldId="268"/>
        </pc:sldMkLst>
        <pc:spChg chg="mod">
          <ac:chgData name="Prathyusha Anireddy" userId="92dc2bebae24a966" providerId="LiveId" clId="{5BC71361-C4BB-4E6C-A701-880AB0918C91}" dt="2022-12-08T17:53:42.855" v="32" actId="26606"/>
          <ac:spMkLst>
            <pc:docMk/>
            <pc:sldMk cId="4012492685" sldId="268"/>
            <ac:spMk id="2" creationId="{5679E69F-B84E-1569-8742-77922131323E}"/>
          </ac:spMkLst>
        </pc:spChg>
        <pc:spChg chg="add del mod">
          <ac:chgData name="Prathyusha Anireddy" userId="92dc2bebae24a966" providerId="LiveId" clId="{5BC71361-C4BB-4E6C-A701-880AB0918C91}" dt="2022-12-08T18:09:36.892" v="141" actId="313"/>
          <ac:spMkLst>
            <pc:docMk/>
            <pc:sldMk cId="4012492685" sldId="268"/>
            <ac:spMk id="3" creationId="{5D202CC6-C78A-2451-3CCC-CA53BD5DB217}"/>
          </ac:spMkLst>
        </pc:spChg>
        <pc:spChg chg="add del mod">
          <ac:chgData name="Prathyusha Anireddy" userId="92dc2bebae24a966" providerId="LiveId" clId="{5BC71361-C4BB-4E6C-A701-880AB0918C91}" dt="2022-12-08T17:52:29.237" v="24" actId="21"/>
          <ac:spMkLst>
            <pc:docMk/>
            <pc:sldMk cId="4012492685" sldId="268"/>
            <ac:spMk id="4" creationId="{F87B6541-50F7-4E53-B077-8347E96F842F}"/>
          </ac:spMkLst>
        </pc:spChg>
        <pc:spChg chg="add del">
          <ac:chgData name="Prathyusha Anireddy" userId="92dc2bebae24a966" providerId="LiveId" clId="{5BC71361-C4BB-4E6C-A701-880AB0918C91}" dt="2022-12-08T17:53:42.839" v="31" actId="26606"/>
          <ac:spMkLst>
            <pc:docMk/>
            <pc:sldMk cId="4012492685" sldId="268"/>
            <ac:spMk id="7" creationId="{80677D43-DB57-4254-BD60-C0C10917DBC4}"/>
          </ac:spMkLst>
        </pc:spChg>
        <pc:spChg chg="add del">
          <ac:chgData name="Prathyusha Anireddy" userId="92dc2bebae24a966" providerId="LiveId" clId="{5BC71361-C4BB-4E6C-A701-880AB0918C91}" dt="2022-12-08T17:53:42.839" v="31" actId="26606"/>
          <ac:spMkLst>
            <pc:docMk/>
            <pc:sldMk cId="4012492685" sldId="268"/>
            <ac:spMk id="8" creationId="{179F7551-E956-43CB-8F36-268A5DA443BE}"/>
          </ac:spMkLst>
        </pc:spChg>
        <pc:spChg chg="add del">
          <ac:chgData name="Prathyusha Anireddy" userId="92dc2bebae24a966" providerId="LiveId" clId="{5BC71361-C4BB-4E6C-A701-880AB0918C91}" dt="2022-12-08T17:53:42.839" v="31" actId="26606"/>
          <ac:spMkLst>
            <pc:docMk/>
            <pc:sldMk cId="4012492685" sldId="268"/>
            <ac:spMk id="9" creationId="{DF0924E5-8F0D-47CB-B59E-155AFCF8C3CB}"/>
          </ac:spMkLst>
        </pc:spChg>
        <pc:spChg chg="add del">
          <ac:chgData name="Prathyusha Anireddy" userId="92dc2bebae24a966" providerId="LiveId" clId="{5BC71361-C4BB-4E6C-A701-880AB0918C91}" dt="2022-12-08T17:53:06.930" v="27" actId="26606"/>
          <ac:spMkLst>
            <pc:docMk/>
            <pc:sldMk cId="4012492685" sldId="268"/>
            <ac:spMk id="10" creationId="{C5E6CFF1-2F42-4E10-9A97-F116F46F53FE}"/>
          </ac:spMkLst>
        </pc:spChg>
        <pc:spChg chg="add del">
          <ac:chgData name="Prathyusha Anireddy" userId="92dc2bebae24a966" providerId="LiveId" clId="{5BC71361-C4BB-4E6C-A701-880AB0918C91}" dt="2022-12-08T17:57:02.688" v="77"/>
          <ac:spMkLst>
            <pc:docMk/>
            <pc:sldMk cId="4012492685" sldId="268"/>
            <ac:spMk id="11" creationId="{4E65CDE2-194C-4A17-9E3C-017E8A8970E2}"/>
          </ac:spMkLst>
        </pc:spChg>
        <pc:spChg chg="add del">
          <ac:chgData name="Prathyusha Anireddy" userId="92dc2bebae24a966" providerId="LiveId" clId="{5BC71361-C4BB-4E6C-A701-880AB0918C91}" dt="2022-12-08T17:53:18.726" v="29" actId="26606"/>
          <ac:spMkLst>
            <pc:docMk/>
            <pc:sldMk cId="4012492685" sldId="268"/>
            <ac:spMk id="15" creationId="{B4147794-66B7-4CDE-BC75-BBDC48B2FCEB}"/>
          </ac:spMkLst>
        </pc:spChg>
        <pc:spChg chg="add del">
          <ac:chgData name="Prathyusha Anireddy" userId="92dc2bebae24a966" providerId="LiveId" clId="{5BC71361-C4BB-4E6C-A701-880AB0918C91}" dt="2022-12-08T17:53:18.726" v="29" actId="26606"/>
          <ac:spMkLst>
            <pc:docMk/>
            <pc:sldMk cId="4012492685" sldId="268"/>
            <ac:spMk id="16" creationId="{41202E79-1236-4DF8-9921-F47A0B079C13}"/>
          </ac:spMkLst>
        </pc:spChg>
        <pc:graphicFrameChg chg="add del">
          <ac:chgData name="Prathyusha Anireddy" userId="92dc2bebae24a966" providerId="LiveId" clId="{5BC71361-C4BB-4E6C-A701-880AB0918C91}" dt="2022-12-08T17:53:06.930" v="27" actId="26606"/>
          <ac:graphicFrameMkLst>
            <pc:docMk/>
            <pc:sldMk cId="4012492685" sldId="268"/>
            <ac:graphicFrameMk id="5" creationId="{B478B481-8D46-96A1-7028-0FBC74FACE27}"/>
          </ac:graphicFrameMkLst>
        </pc:graphicFrameChg>
        <pc:graphicFrameChg chg="add del">
          <ac:chgData name="Prathyusha Anireddy" userId="92dc2bebae24a966" providerId="LiveId" clId="{5BC71361-C4BB-4E6C-A701-880AB0918C91}" dt="2022-12-08T17:53:18.726" v="29" actId="26606"/>
          <ac:graphicFrameMkLst>
            <pc:docMk/>
            <pc:sldMk cId="4012492685" sldId="268"/>
            <ac:graphicFrameMk id="17" creationId="{71288966-0582-1D66-1E9B-3DDFA629FEE7}"/>
          </ac:graphicFrameMkLst>
        </pc:graphicFrameChg>
        <pc:picChg chg="add del">
          <ac:chgData name="Prathyusha Anireddy" userId="92dc2bebae24a966" providerId="LiveId" clId="{5BC71361-C4BB-4E6C-A701-880AB0918C91}" dt="2022-12-08T17:53:06.930" v="27" actId="26606"/>
          <ac:picMkLst>
            <pc:docMk/>
            <pc:sldMk cId="4012492685" sldId="268"/>
            <ac:picMk id="6" creationId="{39421748-58B2-73BE-7F28-9FD0B07DAFA4}"/>
          </ac:picMkLst>
        </pc:picChg>
        <pc:picChg chg="add del">
          <ac:chgData name="Prathyusha Anireddy" userId="92dc2bebae24a966" providerId="LiveId" clId="{5BC71361-C4BB-4E6C-A701-880AB0918C91}" dt="2022-12-08T17:53:18.726" v="29" actId="26606"/>
          <ac:picMkLst>
            <pc:docMk/>
            <pc:sldMk cId="4012492685" sldId="268"/>
            <ac:picMk id="14" creationId="{9681D6E9-30BE-8CF8-343D-694BB3D3DC25}"/>
          </ac:picMkLst>
        </pc:picChg>
        <pc:picChg chg="add del">
          <ac:chgData name="Prathyusha Anireddy" userId="92dc2bebae24a966" providerId="LiveId" clId="{5BC71361-C4BB-4E6C-A701-880AB0918C91}" dt="2022-12-08T17:52:30.989" v="25"/>
          <ac:picMkLst>
            <pc:docMk/>
            <pc:sldMk cId="4012492685" sldId="268"/>
            <ac:picMk id="1026" creationId="{B506722C-0B61-2FF8-AE0C-19079840F0CE}"/>
          </ac:picMkLst>
        </pc:picChg>
        <pc:cxnChg chg="add del">
          <ac:chgData name="Prathyusha Anireddy" userId="92dc2bebae24a966" providerId="LiveId" clId="{5BC71361-C4BB-4E6C-A701-880AB0918C91}" dt="2022-12-08T17:53:06.930" v="27" actId="26606"/>
          <ac:cxnSpMkLst>
            <pc:docMk/>
            <pc:sldMk cId="4012492685" sldId="268"/>
            <ac:cxnSpMk id="12" creationId="{67182200-4859-4C8D-BCBB-55B245C28BA3}"/>
          </ac:cxnSpMkLst>
        </pc:cxnChg>
        <pc:cxnChg chg="add del">
          <ac:chgData name="Prathyusha Anireddy" userId="92dc2bebae24a966" providerId="LiveId" clId="{5BC71361-C4BB-4E6C-A701-880AB0918C91}" dt="2022-12-08T17:57:02.688" v="77"/>
          <ac:cxnSpMkLst>
            <pc:docMk/>
            <pc:sldMk cId="4012492685" sldId="268"/>
            <ac:cxnSpMk id="13" creationId="{F2AE495E-2AAF-4BC1-87A5-331009D82896}"/>
          </ac:cxnSpMkLst>
        </pc:cxnChg>
      </pc:sldChg>
      <pc:sldChg chg="addSp delSp modSp mod delDesignElem">
        <pc:chgData name="Prathyusha Anireddy" userId="92dc2bebae24a966" providerId="LiveId" clId="{5BC71361-C4BB-4E6C-A701-880AB0918C91}" dt="2022-12-08T17:58:27.889" v="84" actId="26606"/>
        <pc:sldMkLst>
          <pc:docMk/>
          <pc:sldMk cId="2954730538" sldId="269"/>
        </pc:sldMkLst>
        <pc:spChg chg="mod">
          <ac:chgData name="Prathyusha Anireddy" userId="92dc2bebae24a966" providerId="LiveId" clId="{5BC71361-C4BB-4E6C-A701-880AB0918C91}" dt="2022-12-08T17:58:27.889" v="84" actId="26606"/>
          <ac:spMkLst>
            <pc:docMk/>
            <pc:sldMk cId="2954730538" sldId="269"/>
            <ac:spMk id="2" creationId="{0103C0A4-BD3C-6662-50E2-BB0F19A6BD8C}"/>
          </ac:spMkLst>
        </pc:spChg>
        <pc:spChg chg="add">
          <ac:chgData name="Prathyusha Anireddy" userId="92dc2bebae24a966" providerId="LiveId" clId="{5BC71361-C4BB-4E6C-A701-880AB0918C91}" dt="2022-12-08T17:58:27.889" v="84" actId="26606"/>
          <ac:spMkLst>
            <pc:docMk/>
            <pc:sldMk cId="2954730538" sldId="269"/>
            <ac:spMk id="6" creationId="{16F9E488-0718-4E1E-9D12-26779F606252}"/>
          </ac:spMkLst>
        </pc:spChg>
        <pc:spChg chg="add">
          <ac:chgData name="Prathyusha Anireddy" userId="92dc2bebae24a966" providerId="LiveId" clId="{5BC71361-C4BB-4E6C-A701-880AB0918C91}" dt="2022-12-08T17:58:27.889" v="84" actId="26606"/>
          <ac:spMkLst>
            <pc:docMk/>
            <pc:sldMk cId="2954730538" sldId="269"/>
            <ac:spMk id="7" creationId="{CE708407-D01D-4E57-8998-FF799DBC3788}"/>
          </ac:spMkLst>
        </pc:spChg>
        <pc:spChg chg="del">
          <ac:chgData name="Prathyusha Anireddy" userId="92dc2bebae24a966" providerId="LiveId" clId="{5BC71361-C4BB-4E6C-A701-880AB0918C91}" dt="2022-12-08T17:57:02.688" v="77"/>
          <ac:spMkLst>
            <pc:docMk/>
            <pc:sldMk cId="2954730538" sldId="269"/>
            <ac:spMk id="9" creationId="{16F9E488-0718-4E1E-9D12-26779F606252}"/>
          </ac:spMkLst>
        </pc:spChg>
        <pc:spChg chg="del">
          <ac:chgData name="Prathyusha Anireddy" userId="92dc2bebae24a966" providerId="LiveId" clId="{5BC71361-C4BB-4E6C-A701-880AB0918C91}" dt="2022-12-08T17:57:02.688" v="77"/>
          <ac:spMkLst>
            <pc:docMk/>
            <pc:sldMk cId="2954730538" sldId="269"/>
            <ac:spMk id="11" creationId="{CE708407-D01D-4E57-8998-FF799DBC3788}"/>
          </ac:spMkLst>
        </pc:spChg>
        <pc:grpChg chg="add">
          <ac:chgData name="Prathyusha Anireddy" userId="92dc2bebae24a966" providerId="LiveId" clId="{5BC71361-C4BB-4E6C-A701-880AB0918C91}" dt="2022-12-08T17:58:27.889" v="84" actId="26606"/>
          <ac:grpSpMkLst>
            <pc:docMk/>
            <pc:sldMk cId="2954730538" sldId="269"/>
            <ac:grpSpMk id="8" creationId="{7F963B07-5C9E-478C-A53E-B6F5B4A78933}"/>
          </ac:grpSpMkLst>
        </pc:grpChg>
        <pc:grpChg chg="del">
          <ac:chgData name="Prathyusha Anireddy" userId="92dc2bebae24a966" providerId="LiveId" clId="{5BC71361-C4BB-4E6C-A701-880AB0918C91}" dt="2022-12-08T17:57:02.688" v="77"/>
          <ac:grpSpMkLst>
            <pc:docMk/>
            <pc:sldMk cId="2954730538" sldId="269"/>
            <ac:grpSpMk id="13" creationId="{7F963B07-5C9E-478C-A53E-B6F5B4A78933}"/>
          </ac:grpSpMkLst>
        </pc:grpChg>
        <pc:picChg chg="mod">
          <ac:chgData name="Prathyusha Anireddy" userId="92dc2bebae24a966" providerId="LiveId" clId="{5BC71361-C4BB-4E6C-A701-880AB0918C91}" dt="2022-12-08T17:58:27.889" v="84" actId="26606"/>
          <ac:picMkLst>
            <pc:docMk/>
            <pc:sldMk cId="2954730538" sldId="269"/>
            <ac:picMk id="4" creationId="{425748BE-02C7-F2FA-888E-F022F87F56D2}"/>
          </ac:picMkLst>
        </pc:picChg>
      </pc:sldChg>
      <pc:sldChg chg="addSp delSp mod delDesignElem">
        <pc:chgData name="Prathyusha Anireddy" userId="92dc2bebae24a966" providerId="LiveId" clId="{5BC71361-C4BB-4E6C-A701-880AB0918C91}" dt="2022-12-08T17:58:31.961" v="85" actId="26606"/>
        <pc:sldMkLst>
          <pc:docMk/>
          <pc:sldMk cId="4160626847" sldId="270"/>
        </pc:sldMkLst>
        <pc:spChg chg="add">
          <ac:chgData name="Prathyusha Anireddy" userId="92dc2bebae24a966" providerId="LiveId" clId="{5BC71361-C4BB-4E6C-A701-880AB0918C91}" dt="2022-12-08T17:58:31.961" v="85" actId="26606"/>
          <ac:spMkLst>
            <pc:docMk/>
            <pc:sldMk cId="4160626847" sldId="270"/>
            <ac:spMk id="6" creationId="{16F9E488-0718-4E1E-9D12-26779F606252}"/>
          </ac:spMkLst>
        </pc:spChg>
        <pc:spChg chg="add">
          <ac:chgData name="Prathyusha Anireddy" userId="92dc2bebae24a966" providerId="LiveId" clId="{5BC71361-C4BB-4E6C-A701-880AB0918C91}" dt="2022-12-08T17:58:31.961" v="85" actId="26606"/>
          <ac:spMkLst>
            <pc:docMk/>
            <pc:sldMk cId="4160626847" sldId="270"/>
            <ac:spMk id="7" creationId="{CE708407-D01D-4E57-8998-FF799DBC3788}"/>
          </ac:spMkLst>
        </pc:spChg>
        <pc:spChg chg="del">
          <ac:chgData name="Prathyusha Anireddy" userId="92dc2bebae24a966" providerId="LiveId" clId="{5BC71361-C4BB-4E6C-A701-880AB0918C91}" dt="2022-12-08T17:57:02.688" v="77"/>
          <ac:spMkLst>
            <pc:docMk/>
            <pc:sldMk cId="4160626847" sldId="270"/>
            <ac:spMk id="9" creationId="{16F9E488-0718-4E1E-9D12-26779F606252}"/>
          </ac:spMkLst>
        </pc:spChg>
        <pc:spChg chg="del">
          <ac:chgData name="Prathyusha Anireddy" userId="92dc2bebae24a966" providerId="LiveId" clId="{5BC71361-C4BB-4E6C-A701-880AB0918C91}" dt="2022-12-08T17:57:02.688" v="77"/>
          <ac:spMkLst>
            <pc:docMk/>
            <pc:sldMk cId="4160626847" sldId="270"/>
            <ac:spMk id="11" creationId="{CE708407-D01D-4E57-8998-FF799DBC3788}"/>
          </ac:spMkLst>
        </pc:spChg>
        <pc:grpChg chg="add">
          <ac:chgData name="Prathyusha Anireddy" userId="92dc2bebae24a966" providerId="LiveId" clId="{5BC71361-C4BB-4E6C-A701-880AB0918C91}" dt="2022-12-08T17:58:31.961" v="85" actId="26606"/>
          <ac:grpSpMkLst>
            <pc:docMk/>
            <pc:sldMk cId="4160626847" sldId="270"/>
            <ac:grpSpMk id="8" creationId="{7F963B07-5C9E-478C-A53E-B6F5B4A78933}"/>
          </ac:grpSpMkLst>
        </pc:grpChg>
        <pc:grpChg chg="del">
          <ac:chgData name="Prathyusha Anireddy" userId="92dc2bebae24a966" providerId="LiveId" clId="{5BC71361-C4BB-4E6C-A701-880AB0918C91}" dt="2022-12-08T17:57:02.688" v="77"/>
          <ac:grpSpMkLst>
            <pc:docMk/>
            <pc:sldMk cId="4160626847" sldId="270"/>
            <ac:grpSpMk id="13" creationId="{7F963B07-5C9E-478C-A53E-B6F5B4A78933}"/>
          </ac:grpSpMkLst>
        </pc:grpChg>
      </pc:sldChg>
      <pc:sldChg chg="addSp delSp mod delDesignElem">
        <pc:chgData name="Prathyusha Anireddy" userId="92dc2bebae24a966" providerId="LiveId" clId="{5BC71361-C4BB-4E6C-A701-880AB0918C91}" dt="2022-12-08T17:58:36.525" v="86" actId="26606"/>
        <pc:sldMkLst>
          <pc:docMk/>
          <pc:sldMk cId="2292539013" sldId="271"/>
        </pc:sldMkLst>
        <pc:spChg chg="add">
          <ac:chgData name="Prathyusha Anireddy" userId="92dc2bebae24a966" providerId="LiveId" clId="{5BC71361-C4BB-4E6C-A701-880AB0918C91}" dt="2022-12-08T17:58:36.525" v="86" actId="26606"/>
          <ac:spMkLst>
            <pc:docMk/>
            <pc:sldMk cId="2292539013" sldId="271"/>
            <ac:spMk id="6" creationId="{16F9E488-0718-4E1E-9D12-26779F606252}"/>
          </ac:spMkLst>
        </pc:spChg>
        <pc:spChg chg="add">
          <ac:chgData name="Prathyusha Anireddy" userId="92dc2bebae24a966" providerId="LiveId" clId="{5BC71361-C4BB-4E6C-A701-880AB0918C91}" dt="2022-12-08T17:58:36.525" v="86" actId="26606"/>
          <ac:spMkLst>
            <pc:docMk/>
            <pc:sldMk cId="2292539013" sldId="271"/>
            <ac:spMk id="7" creationId="{CE708407-D01D-4E57-8998-FF799DBC3788}"/>
          </ac:spMkLst>
        </pc:spChg>
        <pc:spChg chg="del">
          <ac:chgData name="Prathyusha Anireddy" userId="92dc2bebae24a966" providerId="LiveId" clId="{5BC71361-C4BB-4E6C-A701-880AB0918C91}" dt="2022-12-08T17:57:02.688" v="77"/>
          <ac:spMkLst>
            <pc:docMk/>
            <pc:sldMk cId="2292539013" sldId="271"/>
            <ac:spMk id="9" creationId="{16F9E488-0718-4E1E-9D12-26779F606252}"/>
          </ac:spMkLst>
        </pc:spChg>
        <pc:spChg chg="del">
          <ac:chgData name="Prathyusha Anireddy" userId="92dc2bebae24a966" providerId="LiveId" clId="{5BC71361-C4BB-4E6C-A701-880AB0918C91}" dt="2022-12-08T17:57:02.688" v="77"/>
          <ac:spMkLst>
            <pc:docMk/>
            <pc:sldMk cId="2292539013" sldId="271"/>
            <ac:spMk id="11" creationId="{CE708407-D01D-4E57-8998-FF799DBC3788}"/>
          </ac:spMkLst>
        </pc:spChg>
        <pc:grpChg chg="add">
          <ac:chgData name="Prathyusha Anireddy" userId="92dc2bebae24a966" providerId="LiveId" clId="{5BC71361-C4BB-4E6C-A701-880AB0918C91}" dt="2022-12-08T17:58:36.525" v="86" actId="26606"/>
          <ac:grpSpMkLst>
            <pc:docMk/>
            <pc:sldMk cId="2292539013" sldId="271"/>
            <ac:grpSpMk id="8" creationId="{7F963B07-5C9E-478C-A53E-B6F5B4A78933}"/>
          </ac:grpSpMkLst>
        </pc:grpChg>
        <pc:grpChg chg="del">
          <ac:chgData name="Prathyusha Anireddy" userId="92dc2bebae24a966" providerId="LiveId" clId="{5BC71361-C4BB-4E6C-A701-880AB0918C91}" dt="2022-12-08T17:57:02.688" v="77"/>
          <ac:grpSpMkLst>
            <pc:docMk/>
            <pc:sldMk cId="2292539013" sldId="271"/>
            <ac:grpSpMk id="13" creationId="{7F963B07-5C9E-478C-A53E-B6F5B4A78933}"/>
          </ac:grpSpMkLst>
        </pc:grpChg>
      </pc:sldChg>
      <pc:sldChg chg="addSp delSp mod delDesignElem">
        <pc:chgData name="Prathyusha Anireddy" userId="92dc2bebae24a966" providerId="LiveId" clId="{5BC71361-C4BB-4E6C-A701-880AB0918C91}" dt="2022-12-08T17:58:41.555" v="87" actId="26606"/>
        <pc:sldMkLst>
          <pc:docMk/>
          <pc:sldMk cId="2316841030" sldId="272"/>
        </pc:sldMkLst>
        <pc:spChg chg="add">
          <ac:chgData name="Prathyusha Anireddy" userId="92dc2bebae24a966" providerId="LiveId" clId="{5BC71361-C4BB-4E6C-A701-880AB0918C91}" dt="2022-12-08T17:58:41.555" v="87" actId="26606"/>
          <ac:spMkLst>
            <pc:docMk/>
            <pc:sldMk cId="2316841030" sldId="272"/>
            <ac:spMk id="6" creationId="{16F9E488-0718-4E1E-9D12-26779F606252}"/>
          </ac:spMkLst>
        </pc:spChg>
        <pc:spChg chg="add">
          <ac:chgData name="Prathyusha Anireddy" userId="92dc2bebae24a966" providerId="LiveId" clId="{5BC71361-C4BB-4E6C-A701-880AB0918C91}" dt="2022-12-08T17:58:41.555" v="87" actId="26606"/>
          <ac:spMkLst>
            <pc:docMk/>
            <pc:sldMk cId="2316841030" sldId="272"/>
            <ac:spMk id="7" creationId="{CE708407-D01D-4E57-8998-FF799DBC3788}"/>
          </ac:spMkLst>
        </pc:spChg>
        <pc:spChg chg="del">
          <ac:chgData name="Prathyusha Anireddy" userId="92dc2bebae24a966" providerId="LiveId" clId="{5BC71361-C4BB-4E6C-A701-880AB0918C91}" dt="2022-12-08T17:57:02.688" v="77"/>
          <ac:spMkLst>
            <pc:docMk/>
            <pc:sldMk cId="2316841030" sldId="272"/>
            <ac:spMk id="9" creationId="{16F9E488-0718-4E1E-9D12-26779F606252}"/>
          </ac:spMkLst>
        </pc:spChg>
        <pc:spChg chg="del">
          <ac:chgData name="Prathyusha Anireddy" userId="92dc2bebae24a966" providerId="LiveId" clId="{5BC71361-C4BB-4E6C-A701-880AB0918C91}" dt="2022-12-08T17:57:02.688" v="77"/>
          <ac:spMkLst>
            <pc:docMk/>
            <pc:sldMk cId="2316841030" sldId="272"/>
            <ac:spMk id="11" creationId="{CE708407-D01D-4E57-8998-FF799DBC3788}"/>
          </ac:spMkLst>
        </pc:spChg>
        <pc:grpChg chg="add">
          <ac:chgData name="Prathyusha Anireddy" userId="92dc2bebae24a966" providerId="LiveId" clId="{5BC71361-C4BB-4E6C-A701-880AB0918C91}" dt="2022-12-08T17:58:41.555" v="87" actId="26606"/>
          <ac:grpSpMkLst>
            <pc:docMk/>
            <pc:sldMk cId="2316841030" sldId="272"/>
            <ac:grpSpMk id="8" creationId="{7F963B07-5C9E-478C-A53E-B6F5B4A78933}"/>
          </ac:grpSpMkLst>
        </pc:grpChg>
        <pc:grpChg chg="del">
          <ac:chgData name="Prathyusha Anireddy" userId="92dc2bebae24a966" providerId="LiveId" clId="{5BC71361-C4BB-4E6C-A701-880AB0918C91}" dt="2022-12-08T17:57:02.688" v="77"/>
          <ac:grpSpMkLst>
            <pc:docMk/>
            <pc:sldMk cId="2316841030" sldId="272"/>
            <ac:grpSpMk id="13" creationId="{7F963B07-5C9E-478C-A53E-B6F5B4A78933}"/>
          </ac:grpSpMkLst>
        </pc:grpChg>
      </pc:sldChg>
      <pc:sldChg chg="addSp delSp modSp mod delDesignElem">
        <pc:chgData name="Prathyusha Anireddy" userId="92dc2bebae24a966" providerId="LiveId" clId="{5BC71361-C4BB-4E6C-A701-880AB0918C91}" dt="2022-12-08T17:58:44.455" v="88" actId="26606"/>
        <pc:sldMkLst>
          <pc:docMk/>
          <pc:sldMk cId="2254252166" sldId="273"/>
        </pc:sldMkLst>
        <pc:spChg chg="mod">
          <ac:chgData name="Prathyusha Anireddy" userId="92dc2bebae24a966" providerId="LiveId" clId="{5BC71361-C4BB-4E6C-A701-880AB0918C91}" dt="2022-12-08T17:58:44.455" v="88" actId="26606"/>
          <ac:spMkLst>
            <pc:docMk/>
            <pc:sldMk cId="2254252166" sldId="273"/>
            <ac:spMk id="2" creationId="{461E2206-14E2-CFD6-6044-13E6860AA4E3}"/>
          </ac:spMkLst>
        </pc:spChg>
        <pc:spChg chg="add">
          <ac:chgData name="Prathyusha Anireddy" userId="92dc2bebae24a966" providerId="LiveId" clId="{5BC71361-C4BB-4E6C-A701-880AB0918C91}" dt="2022-12-08T17:58:44.455" v="88" actId="26606"/>
          <ac:spMkLst>
            <pc:docMk/>
            <pc:sldMk cId="2254252166" sldId="273"/>
            <ac:spMk id="6" creationId="{16F9E488-0718-4E1E-9D12-26779F606252}"/>
          </ac:spMkLst>
        </pc:spChg>
        <pc:spChg chg="add">
          <ac:chgData name="Prathyusha Anireddy" userId="92dc2bebae24a966" providerId="LiveId" clId="{5BC71361-C4BB-4E6C-A701-880AB0918C91}" dt="2022-12-08T17:58:44.455" v="88" actId="26606"/>
          <ac:spMkLst>
            <pc:docMk/>
            <pc:sldMk cId="2254252166" sldId="273"/>
            <ac:spMk id="7" creationId="{CE708407-D01D-4E57-8998-FF799DBC3788}"/>
          </ac:spMkLst>
        </pc:spChg>
        <pc:spChg chg="del">
          <ac:chgData name="Prathyusha Anireddy" userId="92dc2bebae24a966" providerId="LiveId" clId="{5BC71361-C4BB-4E6C-A701-880AB0918C91}" dt="2022-12-08T17:57:02.688" v="77"/>
          <ac:spMkLst>
            <pc:docMk/>
            <pc:sldMk cId="2254252166" sldId="273"/>
            <ac:spMk id="9" creationId="{16F9E488-0718-4E1E-9D12-26779F606252}"/>
          </ac:spMkLst>
        </pc:spChg>
        <pc:spChg chg="del">
          <ac:chgData name="Prathyusha Anireddy" userId="92dc2bebae24a966" providerId="LiveId" clId="{5BC71361-C4BB-4E6C-A701-880AB0918C91}" dt="2022-12-08T17:57:02.688" v="77"/>
          <ac:spMkLst>
            <pc:docMk/>
            <pc:sldMk cId="2254252166" sldId="273"/>
            <ac:spMk id="11" creationId="{CE708407-D01D-4E57-8998-FF799DBC3788}"/>
          </ac:spMkLst>
        </pc:spChg>
        <pc:grpChg chg="add">
          <ac:chgData name="Prathyusha Anireddy" userId="92dc2bebae24a966" providerId="LiveId" clId="{5BC71361-C4BB-4E6C-A701-880AB0918C91}" dt="2022-12-08T17:58:44.455" v="88" actId="26606"/>
          <ac:grpSpMkLst>
            <pc:docMk/>
            <pc:sldMk cId="2254252166" sldId="273"/>
            <ac:grpSpMk id="8" creationId="{7F963B07-5C9E-478C-A53E-B6F5B4A78933}"/>
          </ac:grpSpMkLst>
        </pc:grpChg>
        <pc:grpChg chg="del">
          <ac:chgData name="Prathyusha Anireddy" userId="92dc2bebae24a966" providerId="LiveId" clId="{5BC71361-C4BB-4E6C-A701-880AB0918C91}" dt="2022-12-08T17:57:02.688" v="77"/>
          <ac:grpSpMkLst>
            <pc:docMk/>
            <pc:sldMk cId="2254252166" sldId="273"/>
            <ac:grpSpMk id="13" creationId="{7F963B07-5C9E-478C-A53E-B6F5B4A78933}"/>
          </ac:grpSpMkLst>
        </pc:grpChg>
        <pc:picChg chg="mod">
          <ac:chgData name="Prathyusha Anireddy" userId="92dc2bebae24a966" providerId="LiveId" clId="{5BC71361-C4BB-4E6C-A701-880AB0918C91}" dt="2022-12-08T17:58:44.455" v="88" actId="26606"/>
          <ac:picMkLst>
            <pc:docMk/>
            <pc:sldMk cId="2254252166" sldId="273"/>
            <ac:picMk id="4" creationId="{0AD52737-1B14-0080-FBCA-0BB4E16E7E9C}"/>
          </ac:picMkLst>
        </pc:picChg>
      </pc:sldChg>
      <pc:sldChg chg="addSp delSp modSp mod setBg setClrOvrMap delDesignElem">
        <pc:chgData name="Prathyusha Anireddy" userId="92dc2bebae24a966" providerId="LiveId" clId="{5BC71361-C4BB-4E6C-A701-880AB0918C91}" dt="2022-12-08T17:58:18.469" v="83" actId="26606"/>
        <pc:sldMkLst>
          <pc:docMk/>
          <pc:sldMk cId="1578656472" sldId="274"/>
        </pc:sldMkLst>
        <pc:spChg chg="mod">
          <ac:chgData name="Prathyusha Anireddy" userId="92dc2bebae24a966" providerId="LiveId" clId="{5BC71361-C4BB-4E6C-A701-880AB0918C91}" dt="2022-12-08T17:58:18.469" v="83" actId="26606"/>
          <ac:spMkLst>
            <pc:docMk/>
            <pc:sldMk cId="1578656472" sldId="274"/>
            <ac:spMk id="2" creationId="{D936F1B6-319A-3ED3-1B66-72DF7ABE9230}"/>
          </ac:spMkLst>
        </pc:spChg>
        <pc:spChg chg="mod ord">
          <ac:chgData name="Prathyusha Anireddy" userId="92dc2bebae24a966" providerId="LiveId" clId="{5BC71361-C4BB-4E6C-A701-880AB0918C91}" dt="2022-12-08T17:58:18.469" v="83" actId="26606"/>
          <ac:spMkLst>
            <pc:docMk/>
            <pc:sldMk cId="1578656472" sldId="274"/>
            <ac:spMk id="3" creationId="{1D19828B-1805-8E8A-7D2F-86AA08946A7B}"/>
          </ac:spMkLst>
        </pc:spChg>
        <pc:spChg chg="add del">
          <ac:chgData name="Prathyusha Anireddy" userId="92dc2bebae24a966" providerId="LiveId" clId="{5BC71361-C4BB-4E6C-A701-880AB0918C91}" dt="2022-12-08T17:58:18.461" v="82" actId="26606"/>
          <ac:spMkLst>
            <pc:docMk/>
            <pc:sldMk cId="1578656472" sldId="274"/>
            <ac:spMk id="7" creationId="{C7FA33FF-088D-4F16-95A2-2C64D353DEA8}"/>
          </ac:spMkLst>
        </pc:spChg>
        <pc:spChg chg="add del">
          <ac:chgData name="Prathyusha Anireddy" userId="92dc2bebae24a966" providerId="LiveId" clId="{5BC71361-C4BB-4E6C-A701-880AB0918C91}" dt="2022-12-08T17:58:18.461" v="82" actId="26606"/>
          <ac:spMkLst>
            <pc:docMk/>
            <pc:sldMk cId="1578656472" sldId="274"/>
            <ac:spMk id="8" creationId="{A376EFB1-01CF-419F-ABF1-2AF02BBFCBD1}"/>
          </ac:spMkLst>
        </pc:spChg>
        <pc:spChg chg="add del">
          <ac:chgData name="Prathyusha Anireddy" userId="92dc2bebae24a966" providerId="LiveId" clId="{5BC71361-C4BB-4E6C-A701-880AB0918C91}" dt="2022-12-08T17:58:18.461" v="82" actId="26606"/>
          <ac:spMkLst>
            <pc:docMk/>
            <pc:sldMk cId="1578656472" sldId="274"/>
            <ac:spMk id="9" creationId="{FF9DEA15-78BD-4750-AA18-B9F28A6D5AB8}"/>
          </ac:spMkLst>
        </pc:spChg>
        <pc:spChg chg="add del">
          <ac:chgData name="Prathyusha Anireddy" userId="92dc2bebae24a966" providerId="LiveId" clId="{5BC71361-C4BB-4E6C-A701-880AB0918C91}" dt="2022-12-08T17:57:02.688" v="77"/>
          <ac:spMkLst>
            <pc:docMk/>
            <pc:sldMk cId="1578656472" sldId="274"/>
            <ac:spMk id="10" creationId="{EE1FC7B4-E4A7-4452-B413-1A623E3A7230}"/>
          </ac:spMkLst>
        </pc:spChg>
        <pc:spChg chg="add">
          <ac:chgData name="Prathyusha Anireddy" userId="92dc2bebae24a966" providerId="LiveId" clId="{5BC71361-C4BB-4E6C-A701-880AB0918C91}" dt="2022-12-08T17:58:18.469" v="83" actId="26606"/>
          <ac:spMkLst>
            <pc:docMk/>
            <pc:sldMk cId="1578656472" sldId="274"/>
            <ac:spMk id="11" creationId="{56C20283-73E0-40EC-8AD8-057F581F64C2}"/>
          </ac:spMkLst>
        </pc:spChg>
        <pc:spChg chg="add del">
          <ac:chgData name="Prathyusha Anireddy" userId="92dc2bebae24a966" providerId="LiveId" clId="{5BC71361-C4BB-4E6C-A701-880AB0918C91}" dt="2022-12-08T17:57:02.688" v="77"/>
          <ac:spMkLst>
            <pc:docMk/>
            <pc:sldMk cId="1578656472" sldId="274"/>
            <ac:spMk id="12" creationId="{E0709AF0-24F0-4486-B189-BE6386BDB198}"/>
          </ac:spMkLst>
        </pc:spChg>
        <pc:spChg chg="add">
          <ac:chgData name="Prathyusha Anireddy" userId="92dc2bebae24a966" providerId="LiveId" clId="{5BC71361-C4BB-4E6C-A701-880AB0918C91}" dt="2022-12-08T17:58:18.469" v="83" actId="26606"/>
          <ac:spMkLst>
            <pc:docMk/>
            <pc:sldMk cId="1578656472" sldId="274"/>
            <ac:spMk id="13" creationId="{3FCC729B-E528-40C3-82D3-BA4375575E87}"/>
          </ac:spMkLst>
        </pc:spChg>
        <pc:spChg chg="add del">
          <ac:chgData name="Prathyusha Anireddy" userId="92dc2bebae24a966" providerId="LiveId" clId="{5BC71361-C4BB-4E6C-A701-880AB0918C91}" dt="2022-12-08T17:57:02.688" v="77"/>
          <ac:spMkLst>
            <pc:docMk/>
            <pc:sldMk cId="1578656472" sldId="274"/>
            <ac:spMk id="14" creationId="{FBE3B62F-5853-4A3C-B050-6186351A7176}"/>
          </ac:spMkLst>
        </pc:spChg>
        <pc:spChg chg="add">
          <ac:chgData name="Prathyusha Anireddy" userId="92dc2bebae24a966" providerId="LiveId" clId="{5BC71361-C4BB-4E6C-A701-880AB0918C91}" dt="2022-12-08T17:58:18.469" v="83" actId="26606"/>
          <ac:spMkLst>
            <pc:docMk/>
            <pc:sldMk cId="1578656472" sldId="274"/>
            <ac:spMk id="15" creationId="{58F1FB8D-1842-4A04-998D-6CF047AB2790}"/>
          </ac:spMkLst>
        </pc:spChg>
        <pc:picChg chg="mod">
          <ac:chgData name="Prathyusha Anireddy" userId="92dc2bebae24a966" providerId="LiveId" clId="{5BC71361-C4BB-4E6C-A701-880AB0918C91}" dt="2022-12-08T17:58:18.469" v="83" actId="26606"/>
          <ac:picMkLst>
            <pc:docMk/>
            <pc:sldMk cId="1578656472" sldId="274"/>
            <ac:picMk id="5" creationId="{BEE396F0-4835-26DD-DDF7-FF6E6C3991F1}"/>
          </ac:picMkLst>
        </pc:picChg>
      </pc:sldChg>
      <pc:sldChg chg="modSp mod">
        <pc:chgData name="Prathyusha Anireddy" userId="92dc2bebae24a966" providerId="LiveId" clId="{5BC71361-C4BB-4E6C-A701-880AB0918C91}" dt="2022-12-08T17:57:36.534" v="80" actId="1076"/>
        <pc:sldMkLst>
          <pc:docMk/>
          <pc:sldMk cId="1409477735" sldId="275"/>
        </pc:sldMkLst>
        <pc:spChg chg="mod">
          <ac:chgData name="Prathyusha Anireddy" userId="92dc2bebae24a966" providerId="LiveId" clId="{5BC71361-C4BB-4E6C-A701-880AB0918C91}" dt="2022-12-08T17:57:25.404" v="78" actId="207"/>
          <ac:spMkLst>
            <pc:docMk/>
            <pc:sldMk cId="1409477735" sldId="275"/>
            <ac:spMk id="2" creationId="{99DE24B6-D869-838C-BFD3-BD61741D9C47}"/>
          </ac:spMkLst>
        </pc:spChg>
        <pc:spChg chg="mod">
          <ac:chgData name="Prathyusha Anireddy" userId="92dc2bebae24a966" providerId="LiveId" clId="{5BC71361-C4BB-4E6C-A701-880AB0918C91}" dt="2022-12-08T17:57:33.991" v="79" actId="207"/>
          <ac:spMkLst>
            <pc:docMk/>
            <pc:sldMk cId="1409477735" sldId="275"/>
            <ac:spMk id="3" creationId="{12DCC2F1-C980-DD0F-DD73-0FEC247901E4}"/>
          </ac:spMkLst>
        </pc:spChg>
        <pc:picChg chg="mod">
          <ac:chgData name="Prathyusha Anireddy" userId="92dc2bebae24a966" providerId="LiveId" clId="{5BC71361-C4BB-4E6C-A701-880AB0918C91}" dt="2022-12-08T17:56:04.234" v="49" actId="1076"/>
          <ac:picMkLst>
            <pc:docMk/>
            <pc:sldMk cId="1409477735" sldId="275"/>
            <ac:picMk id="6" creationId="{C40F5C91-023A-51F1-A072-F573D561034E}"/>
          </ac:picMkLst>
        </pc:picChg>
        <pc:picChg chg="mod">
          <ac:chgData name="Prathyusha Anireddy" userId="92dc2bebae24a966" providerId="LiveId" clId="{5BC71361-C4BB-4E6C-A701-880AB0918C91}" dt="2022-12-08T17:57:36.534" v="80" actId="1076"/>
          <ac:picMkLst>
            <pc:docMk/>
            <pc:sldMk cId="1409477735" sldId="275"/>
            <ac:picMk id="7" creationId="{780B1EEB-0D87-8B8B-14D9-D759AACA22D3}"/>
          </ac:picMkLst>
        </pc:picChg>
      </pc:sldChg>
      <pc:sldChg chg="delSp modSp mod delDesignElem">
        <pc:chgData name="Prathyusha Anireddy" userId="92dc2bebae24a966" providerId="LiveId" clId="{5BC71361-C4BB-4E6C-A701-880AB0918C91}" dt="2022-12-08T18:06:17.565" v="138" actId="20577"/>
        <pc:sldMkLst>
          <pc:docMk/>
          <pc:sldMk cId="1250851507" sldId="276"/>
        </pc:sldMkLst>
        <pc:spChg chg="del">
          <ac:chgData name="Prathyusha Anireddy" userId="92dc2bebae24a966" providerId="LiveId" clId="{5BC71361-C4BB-4E6C-A701-880AB0918C91}" dt="2022-12-08T17:57:02.688" v="77"/>
          <ac:spMkLst>
            <pc:docMk/>
            <pc:sldMk cId="1250851507" sldId="276"/>
            <ac:spMk id="10" creationId="{BE95D989-81FA-4BAD-9AD5-E46CEDA91B36}"/>
          </ac:spMkLst>
        </pc:spChg>
        <pc:spChg chg="del">
          <ac:chgData name="Prathyusha Anireddy" userId="92dc2bebae24a966" providerId="LiveId" clId="{5BC71361-C4BB-4E6C-A701-880AB0918C91}" dt="2022-12-08T17:57:02.688" v="77"/>
          <ac:spMkLst>
            <pc:docMk/>
            <pc:sldMk cId="1250851507" sldId="276"/>
            <ac:spMk id="12" creationId="{156189E5-8A3E-4CFD-B71B-CCD0F8495E56}"/>
          </ac:spMkLst>
        </pc:spChg>
        <pc:graphicFrameChg chg="modGraphic">
          <ac:chgData name="Prathyusha Anireddy" userId="92dc2bebae24a966" providerId="LiveId" clId="{5BC71361-C4BB-4E6C-A701-880AB0918C91}" dt="2022-12-08T18:06:17.565" v="138" actId="20577"/>
          <ac:graphicFrameMkLst>
            <pc:docMk/>
            <pc:sldMk cId="1250851507" sldId="276"/>
            <ac:graphicFrameMk id="5" creationId="{78F71152-EC67-55D6-705B-0CEF8BC49F7B}"/>
          </ac:graphicFrameMkLst>
        </pc:graphicFrameChg>
      </pc:sldChg>
      <pc:sldChg chg="delSp delDesignElem">
        <pc:chgData name="Prathyusha Anireddy" userId="92dc2bebae24a966" providerId="LiveId" clId="{5BC71361-C4BB-4E6C-A701-880AB0918C91}" dt="2022-12-08T17:57:02.688" v="77"/>
        <pc:sldMkLst>
          <pc:docMk/>
          <pc:sldMk cId="2231293571" sldId="277"/>
        </pc:sldMkLst>
        <pc:spChg chg="del">
          <ac:chgData name="Prathyusha Anireddy" userId="92dc2bebae24a966" providerId="LiveId" clId="{5BC71361-C4BB-4E6C-A701-880AB0918C91}" dt="2022-12-08T17:57:02.688" v="77"/>
          <ac:spMkLst>
            <pc:docMk/>
            <pc:sldMk cId="2231293571" sldId="277"/>
            <ac:spMk id="8208" creationId="{EDDBB197-D710-4A4F-A9CA-FD2177498BE8}"/>
          </ac:spMkLst>
        </pc:spChg>
        <pc:spChg chg="del">
          <ac:chgData name="Prathyusha Anireddy" userId="92dc2bebae24a966" providerId="LiveId" clId="{5BC71361-C4BB-4E6C-A701-880AB0918C91}" dt="2022-12-08T17:57:02.688" v="77"/>
          <ac:spMkLst>
            <pc:docMk/>
            <pc:sldMk cId="2231293571" sldId="277"/>
            <ac:spMk id="8209" creationId="{975D1CFA-2CDB-4B64-BD9F-85744E8DA12F}"/>
          </ac:spMkLst>
        </pc:spChg>
        <pc:grpChg chg="del">
          <ac:chgData name="Prathyusha Anireddy" userId="92dc2bebae24a966" providerId="LiveId" clId="{5BC71361-C4BB-4E6C-A701-880AB0918C91}" dt="2022-12-08T17:57:02.688" v="77"/>
          <ac:grpSpMkLst>
            <pc:docMk/>
            <pc:sldMk cId="2231293571" sldId="277"/>
            <ac:grpSpMk id="8210" creationId="{25EE5136-01F1-466C-962D-BA9B4C6757AA}"/>
          </ac:grpSpMkLst>
        </pc:grpChg>
      </pc:sldChg>
      <pc:sldChg chg="delSp delDesignElem">
        <pc:chgData name="Prathyusha Anireddy" userId="92dc2bebae24a966" providerId="LiveId" clId="{5BC71361-C4BB-4E6C-A701-880AB0918C91}" dt="2022-12-08T17:57:02.688" v="77"/>
        <pc:sldMkLst>
          <pc:docMk/>
          <pc:sldMk cId="1098296010" sldId="278"/>
        </pc:sldMkLst>
        <pc:spChg chg="del">
          <ac:chgData name="Prathyusha Anireddy" userId="92dc2bebae24a966" providerId="LiveId" clId="{5BC71361-C4BB-4E6C-A701-880AB0918C91}" dt="2022-12-08T17:57:02.688" v="77"/>
          <ac:spMkLst>
            <pc:docMk/>
            <pc:sldMk cId="1098296010" sldId="278"/>
            <ac:spMk id="5127" creationId="{A2509F26-B5DC-4BA7-B476-4CB044237A2E}"/>
          </ac:spMkLst>
        </pc:spChg>
        <pc:spChg chg="del">
          <ac:chgData name="Prathyusha Anireddy" userId="92dc2bebae24a966" providerId="LiveId" clId="{5BC71361-C4BB-4E6C-A701-880AB0918C91}" dt="2022-12-08T17:57:02.688" v="77"/>
          <ac:spMkLst>
            <pc:docMk/>
            <pc:sldMk cId="1098296010" sldId="278"/>
            <ac:spMk id="5129" creationId="{DB103EB1-B135-4526-B883-33228FC27FF1}"/>
          </ac:spMkLst>
        </pc:spChg>
      </pc:sldChg>
      <pc:sldChg chg="delSp delDesignElem">
        <pc:chgData name="Prathyusha Anireddy" userId="92dc2bebae24a966" providerId="LiveId" clId="{5BC71361-C4BB-4E6C-A701-880AB0918C91}" dt="2022-12-08T17:57:02.688" v="77"/>
        <pc:sldMkLst>
          <pc:docMk/>
          <pc:sldMk cId="3954343644" sldId="280"/>
        </pc:sldMkLst>
        <pc:spChg chg="del">
          <ac:chgData name="Prathyusha Anireddy" userId="92dc2bebae24a966" providerId="LiveId" clId="{5BC71361-C4BB-4E6C-A701-880AB0918C91}" dt="2022-12-08T17:57:02.688" v="77"/>
          <ac:spMkLst>
            <pc:docMk/>
            <pc:sldMk cId="3954343644" sldId="280"/>
            <ac:spMk id="7175" creationId="{A3363022-C969-41E9-8EB2-E4C94908C1FA}"/>
          </ac:spMkLst>
        </pc:spChg>
        <pc:spChg chg="del">
          <ac:chgData name="Prathyusha Anireddy" userId="92dc2bebae24a966" providerId="LiveId" clId="{5BC71361-C4BB-4E6C-A701-880AB0918C91}" dt="2022-12-08T17:57:02.688" v="77"/>
          <ac:spMkLst>
            <pc:docMk/>
            <pc:sldMk cId="3954343644" sldId="280"/>
            <ac:spMk id="7177" creationId="{8D1AD6B3-BE88-4CEB-BA17-790657CC4729}"/>
          </ac:spMkLst>
        </pc:spChg>
        <pc:grpChg chg="del">
          <ac:chgData name="Prathyusha Anireddy" userId="92dc2bebae24a966" providerId="LiveId" clId="{5BC71361-C4BB-4E6C-A701-880AB0918C91}" dt="2022-12-08T17:57:02.688" v="77"/>
          <ac:grpSpMkLst>
            <pc:docMk/>
            <pc:sldMk cId="3954343644" sldId="280"/>
            <ac:grpSpMk id="7179" creationId="{89D1390B-7E13-4B4F-9CB2-391063412E54}"/>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3AB9AE-9459-44EA-B3C6-B234086F03D0}"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7CCDA-7A0E-44F9-B9CE-EE853CD703F7}" type="slidenum">
              <a:rPr lang="en-US" smtClean="0"/>
              <a:t>‹#›</a:t>
            </a:fld>
            <a:endParaRPr lang="en-US"/>
          </a:p>
        </p:txBody>
      </p:sp>
    </p:spTree>
    <p:extLst>
      <p:ext uri="{BB962C8B-B14F-4D97-AF65-F5344CB8AC3E}">
        <p14:creationId xmlns:p14="http://schemas.microsoft.com/office/powerpoint/2010/main" val="1669808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AB9AE-9459-44EA-B3C6-B234086F03D0}"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7CCDA-7A0E-44F9-B9CE-EE853CD703F7}" type="slidenum">
              <a:rPr lang="en-US" smtClean="0"/>
              <a:t>‹#›</a:t>
            </a:fld>
            <a:endParaRPr lang="en-US"/>
          </a:p>
        </p:txBody>
      </p:sp>
    </p:spTree>
    <p:extLst>
      <p:ext uri="{BB962C8B-B14F-4D97-AF65-F5344CB8AC3E}">
        <p14:creationId xmlns:p14="http://schemas.microsoft.com/office/powerpoint/2010/main" val="2660693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AB9AE-9459-44EA-B3C6-B234086F03D0}"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7CCDA-7A0E-44F9-B9CE-EE853CD703F7}" type="slidenum">
              <a:rPr lang="en-US" smtClean="0"/>
              <a:t>‹#›</a:t>
            </a:fld>
            <a:endParaRPr lang="en-US"/>
          </a:p>
        </p:txBody>
      </p:sp>
    </p:spTree>
    <p:extLst>
      <p:ext uri="{BB962C8B-B14F-4D97-AF65-F5344CB8AC3E}">
        <p14:creationId xmlns:p14="http://schemas.microsoft.com/office/powerpoint/2010/main" val="2035424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3AB9AE-9459-44EA-B3C6-B234086F03D0}"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7CCDA-7A0E-44F9-B9CE-EE853CD703F7}" type="slidenum">
              <a:rPr lang="en-US" smtClean="0"/>
              <a:t>‹#›</a:t>
            </a:fld>
            <a:endParaRPr lang="en-US"/>
          </a:p>
        </p:txBody>
      </p:sp>
    </p:spTree>
    <p:extLst>
      <p:ext uri="{BB962C8B-B14F-4D97-AF65-F5344CB8AC3E}">
        <p14:creationId xmlns:p14="http://schemas.microsoft.com/office/powerpoint/2010/main" val="320300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AB9AE-9459-44EA-B3C6-B234086F03D0}"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7CCDA-7A0E-44F9-B9CE-EE853CD703F7}" type="slidenum">
              <a:rPr lang="en-US" smtClean="0"/>
              <a:t>‹#›</a:t>
            </a:fld>
            <a:endParaRPr lang="en-US"/>
          </a:p>
        </p:txBody>
      </p:sp>
    </p:spTree>
    <p:extLst>
      <p:ext uri="{BB962C8B-B14F-4D97-AF65-F5344CB8AC3E}">
        <p14:creationId xmlns:p14="http://schemas.microsoft.com/office/powerpoint/2010/main" val="1776204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3AB9AE-9459-44EA-B3C6-B234086F03D0}"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7CCDA-7A0E-44F9-B9CE-EE853CD703F7}" type="slidenum">
              <a:rPr lang="en-US" smtClean="0"/>
              <a:t>‹#›</a:t>
            </a:fld>
            <a:endParaRPr lang="en-US"/>
          </a:p>
        </p:txBody>
      </p:sp>
    </p:spTree>
    <p:extLst>
      <p:ext uri="{BB962C8B-B14F-4D97-AF65-F5344CB8AC3E}">
        <p14:creationId xmlns:p14="http://schemas.microsoft.com/office/powerpoint/2010/main" val="104832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3AB9AE-9459-44EA-B3C6-B234086F03D0}"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C7CCDA-7A0E-44F9-B9CE-EE853CD703F7}" type="slidenum">
              <a:rPr lang="en-US" smtClean="0"/>
              <a:t>‹#›</a:t>
            </a:fld>
            <a:endParaRPr lang="en-US"/>
          </a:p>
        </p:txBody>
      </p:sp>
    </p:spTree>
    <p:extLst>
      <p:ext uri="{BB962C8B-B14F-4D97-AF65-F5344CB8AC3E}">
        <p14:creationId xmlns:p14="http://schemas.microsoft.com/office/powerpoint/2010/main" val="3193295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3AB9AE-9459-44EA-B3C6-B234086F03D0}"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C7CCDA-7A0E-44F9-B9CE-EE853CD703F7}" type="slidenum">
              <a:rPr lang="en-US" smtClean="0"/>
              <a:t>‹#›</a:t>
            </a:fld>
            <a:endParaRPr lang="en-US"/>
          </a:p>
        </p:txBody>
      </p:sp>
    </p:spTree>
    <p:extLst>
      <p:ext uri="{BB962C8B-B14F-4D97-AF65-F5344CB8AC3E}">
        <p14:creationId xmlns:p14="http://schemas.microsoft.com/office/powerpoint/2010/main" val="2145438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3AB9AE-9459-44EA-B3C6-B234086F03D0}"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C7CCDA-7A0E-44F9-B9CE-EE853CD703F7}" type="slidenum">
              <a:rPr lang="en-US" smtClean="0"/>
              <a:t>‹#›</a:t>
            </a:fld>
            <a:endParaRPr lang="en-US"/>
          </a:p>
        </p:txBody>
      </p:sp>
    </p:spTree>
    <p:extLst>
      <p:ext uri="{BB962C8B-B14F-4D97-AF65-F5344CB8AC3E}">
        <p14:creationId xmlns:p14="http://schemas.microsoft.com/office/powerpoint/2010/main" val="550303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3AB9AE-9459-44EA-B3C6-B234086F03D0}"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7CCDA-7A0E-44F9-B9CE-EE853CD703F7}" type="slidenum">
              <a:rPr lang="en-US" smtClean="0"/>
              <a:t>‹#›</a:t>
            </a:fld>
            <a:endParaRPr lang="en-US"/>
          </a:p>
        </p:txBody>
      </p:sp>
    </p:spTree>
    <p:extLst>
      <p:ext uri="{BB962C8B-B14F-4D97-AF65-F5344CB8AC3E}">
        <p14:creationId xmlns:p14="http://schemas.microsoft.com/office/powerpoint/2010/main" val="3401473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3AB9AE-9459-44EA-B3C6-B234086F03D0}"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7CCDA-7A0E-44F9-B9CE-EE853CD703F7}" type="slidenum">
              <a:rPr lang="en-US" smtClean="0"/>
              <a:t>‹#›</a:t>
            </a:fld>
            <a:endParaRPr lang="en-US"/>
          </a:p>
        </p:txBody>
      </p:sp>
    </p:spTree>
    <p:extLst>
      <p:ext uri="{BB962C8B-B14F-4D97-AF65-F5344CB8AC3E}">
        <p14:creationId xmlns:p14="http://schemas.microsoft.com/office/powerpoint/2010/main" val="334346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3AB9AE-9459-44EA-B3C6-B234086F03D0}"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7CCDA-7A0E-44F9-B9CE-EE853CD703F7}" type="slidenum">
              <a:rPr lang="en-US" smtClean="0"/>
              <a:t>‹#›</a:t>
            </a:fld>
            <a:endParaRPr lang="en-US"/>
          </a:p>
        </p:txBody>
      </p:sp>
    </p:spTree>
    <p:extLst>
      <p:ext uri="{BB962C8B-B14F-4D97-AF65-F5344CB8AC3E}">
        <p14:creationId xmlns:p14="http://schemas.microsoft.com/office/powerpoint/2010/main" val="271079182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Flower Classification using Transfer Learning and CNN (Step-by-Step) | by  MichaelChiaYin | Jovian — Data Science and Machine Learning">
            <a:extLst>
              <a:ext uri="{FF2B5EF4-FFF2-40B4-BE49-F238E27FC236}">
                <a16:creationId xmlns:a16="http://schemas.microsoft.com/office/drawing/2014/main" id="{9612743A-11B5-00B4-427B-6E1DE6430C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500"/>
          <a:stretch/>
        </p:blipFill>
        <p:spPr bwMode="auto">
          <a:xfrm>
            <a:off x="6015107" y="-1"/>
            <a:ext cx="6176895" cy="29379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se Classification and the Best Types for Your Garden | Gardener's Path">
            <a:extLst>
              <a:ext uri="{FF2B5EF4-FFF2-40B4-BE49-F238E27FC236}">
                <a16:creationId xmlns:a16="http://schemas.microsoft.com/office/drawing/2014/main" id="{DEEA1059-8146-1755-41BC-848C67FC26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30" b="2743"/>
          <a:stretch/>
        </p:blipFill>
        <p:spPr bwMode="auto">
          <a:xfrm>
            <a:off x="4203638" y="2937953"/>
            <a:ext cx="7988360" cy="3920047"/>
          </a:xfrm>
          <a:prstGeom prst="rect">
            <a:avLst/>
          </a:prstGeom>
          <a:noFill/>
          <a:extLst>
            <a:ext uri="{909E8E84-426E-40DD-AFC4-6F175D3DCCD1}">
              <a14:hiddenFill xmlns:a14="http://schemas.microsoft.com/office/drawing/2010/main">
                <a:solidFill>
                  <a:srgbClr val="FFFFFF"/>
                </a:solidFill>
              </a14:hiddenFill>
            </a:ext>
          </a:extLst>
        </p:spPr>
      </p:pic>
      <p:sp>
        <p:nvSpPr>
          <p:cNvPr id="1033" name="Freeform: Shape 1032">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AB2003-1896-70F3-17FE-5F172445957E}"/>
              </a:ext>
            </a:extLst>
          </p:cNvPr>
          <p:cNvSpPr>
            <a:spLocks noGrp="1"/>
          </p:cNvSpPr>
          <p:nvPr>
            <p:ph type="ctrTitle"/>
          </p:nvPr>
        </p:nvSpPr>
        <p:spPr>
          <a:xfrm>
            <a:off x="804672" y="365125"/>
            <a:ext cx="5266155" cy="2572828"/>
          </a:xfrm>
        </p:spPr>
        <p:txBody>
          <a:bodyPr vert="horz" lIns="91440" tIns="45720" rIns="91440" bIns="45720" rtlCol="0" anchor="ctr">
            <a:normAutofit/>
          </a:bodyPr>
          <a:lstStyle/>
          <a:p>
            <a:pPr algn="l"/>
            <a:r>
              <a:rPr lang="en-US" sz="4400" kern="1200" dirty="0">
                <a:solidFill>
                  <a:schemeClr val="tx1"/>
                </a:solidFill>
                <a:latin typeface="+mj-lt"/>
                <a:ea typeface="+mj-ea"/>
                <a:cs typeface="+mj-cs"/>
              </a:rPr>
              <a:t>Petals To Metals Classification of TPU</a:t>
            </a:r>
          </a:p>
        </p:txBody>
      </p:sp>
      <p:sp>
        <p:nvSpPr>
          <p:cNvPr id="3" name="Subtitle 2">
            <a:extLst>
              <a:ext uri="{FF2B5EF4-FFF2-40B4-BE49-F238E27FC236}">
                <a16:creationId xmlns:a16="http://schemas.microsoft.com/office/drawing/2014/main" id="{8A29A26B-207B-7473-CE62-924F6F6C92B4}"/>
              </a:ext>
            </a:extLst>
          </p:cNvPr>
          <p:cNvSpPr>
            <a:spLocks noGrp="1"/>
          </p:cNvSpPr>
          <p:nvPr>
            <p:ph type="subTitle" idx="1"/>
          </p:nvPr>
        </p:nvSpPr>
        <p:spPr>
          <a:xfrm>
            <a:off x="804672" y="2937953"/>
            <a:ext cx="3941499" cy="3239009"/>
          </a:xfrm>
        </p:spPr>
        <p:txBody>
          <a:bodyPr vert="horz" lIns="91440" tIns="45720" rIns="91440" bIns="45720" rtlCol="0">
            <a:normAutofit/>
          </a:bodyPr>
          <a:lstStyle/>
          <a:p>
            <a:pPr algn="l"/>
            <a:r>
              <a:rPr lang="en-US" sz="2000" dirty="0"/>
              <a:t>                    By </a:t>
            </a:r>
          </a:p>
          <a:p>
            <a:pPr indent="-228600" algn="l">
              <a:buFont typeface="Arial" panose="020B0604020202020204" pitchFamily="34" charset="0"/>
              <a:buChar char="•"/>
            </a:pPr>
            <a:r>
              <a:rPr lang="en-US" sz="2000" dirty="0" err="1"/>
              <a:t>Divya</a:t>
            </a:r>
            <a:r>
              <a:rPr lang="en-US" sz="2000" dirty="0"/>
              <a:t> </a:t>
            </a:r>
            <a:r>
              <a:rPr lang="en-US" sz="2000" dirty="0" err="1"/>
              <a:t>Gummadi</a:t>
            </a:r>
            <a:endParaRPr lang="en-US" sz="2000" dirty="0"/>
          </a:p>
          <a:p>
            <a:pPr indent="-228600" algn="l">
              <a:buFont typeface="Arial" panose="020B0604020202020204" pitchFamily="34" charset="0"/>
              <a:buChar char="•"/>
            </a:pPr>
            <a:r>
              <a:rPr lang="en-US" sz="2000" dirty="0"/>
              <a:t>Prathyusha Anireddy</a:t>
            </a:r>
          </a:p>
          <a:p>
            <a:pPr indent="-228600" algn="l">
              <a:buFont typeface="Arial" panose="020B0604020202020204" pitchFamily="34" charset="0"/>
              <a:buChar char="•"/>
            </a:pPr>
            <a:r>
              <a:rPr lang="en-US" sz="2000" dirty="0" err="1"/>
              <a:t>Yugender</a:t>
            </a:r>
            <a:r>
              <a:rPr lang="en-US" sz="2000" dirty="0"/>
              <a:t> </a:t>
            </a:r>
            <a:r>
              <a:rPr lang="en-US" sz="2000" dirty="0" err="1"/>
              <a:t>Kolluru</a:t>
            </a:r>
            <a:endParaRPr lang="en-US" sz="2000" dirty="0"/>
          </a:p>
        </p:txBody>
      </p:sp>
    </p:spTree>
    <p:extLst>
      <p:ext uri="{BB962C8B-B14F-4D97-AF65-F5344CB8AC3E}">
        <p14:creationId xmlns:p14="http://schemas.microsoft.com/office/powerpoint/2010/main" val="405791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1AD9434-3D11-C733-9E24-BE004F4EE61D}"/>
              </a:ext>
            </a:extLst>
          </p:cNvPr>
          <p:cNvSpPr>
            <a:spLocks noGrp="1"/>
          </p:cNvSpPr>
          <p:nvPr>
            <p:ph type="title"/>
          </p:nvPr>
        </p:nvSpPr>
        <p:spPr>
          <a:xfrm>
            <a:off x="838200" y="704088"/>
            <a:ext cx="3529953" cy="2980944"/>
          </a:xfrm>
        </p:spPr>
        <p:txBody>
          <a:bodyPr>
            <a:normAutofit/>
          </a:bodyPr>
          <a:lstStyle/>
          <a:p>
            <a:r>
              <a:rPr lang="en-US">
                <a:solidFill>
                  <a:schemeClr val="bg1"/>
                </a:solidFill>
              </a:rPr>
              <a:t>Cont’d</a:t>
            </a:r>
          </a:p>
        </p:txBody>
      </p:sp>
      <p:sp>
        <p:nvSpPr>
          <p:cNvPr id="3" name="Content Placeholder 2">
            <a:extLst>
              <a:ext uri="{FF2B5EF4-FFF2-40B4-BE49-F238E27FC236}">
                <a16:creationId xmlns:a16="http://schemas.microsoft.com/office/drawing/2014/main" id="{0F145F33-BB57-32C7-9572-F9E266A80D18}"/>
              </a:ext>
            </a:extLst>
          </p:cNvPr>
          <p:cNvSpPr>
            <a:spLocks noGrp="1"/>
          </p:cNvSpPr>
          <p:nvPr>
            <p:ph idx="1"/>
          </p:nvPr>
        </p:nvSpPr>
        <p:spPr>
          <a:xfrm>
            <a:off x="6212410" y="704088"/>
            <a:ext cx="5135293" cy="5248656"/>
          </a:xfrm>
        </p:spPr>
        <p:txBody>
          <a:bodyPr anchor="ctr">
            <a:normAutofit/>
          </a:bodyPr>
          <a:lstStyle/>
          <a:p>
            <a:pPr marL="0" marR="0" indent="0">
              <a:spcBef>
                <a:spcPts val="0"/>
              </a:spcBef>
              <a:spcAft>
                <a:spcPts val="800"/>
              </a:spcAft>
              <a:buNone/>
            </a:pPr>
            <a:r>
              <a:rPr lang="en-US" sz="2400">
                <a:effectLst/>
                <a:latin typeface="Calibri" panose="020F0502020204030204" pitchFamily="34" charset="0"/>
                <a:ea typeface="Calibri" panose="020F0502020204030204" pitchFamily="34" charset="0"/>
                <a:cs typeface="Times New Roman" panose="02020603050405020304" pitchFamily="18" charset="0"/>
              </a:rPr>
              <a:t>Some of the popular Image Augmentation techniques are : </a:t>
            </a:r>
          </a:p>
          <a:p>
            <a:pPr marL="0" marR="0">
              <a:spcBef>
                <a:spcPts val="0"/>
              </a:spcBef>
              <a:spcAft>
                <a:spcPts val="800"/>
              </a:spcAft>
            </a:pPr>
            <a:r>
              <a:rPr lang="en-US" sz="2400">
                <a:effectLst/>
                <a:latin typeface="Calibri" panose="020F0502020204030204" pitchFamily="34" charset="0"/>
                <a:ea typeface="Calibri" panose="020F0502020204030204" pitchFamily="34" charset="0"/>
                <a:cs typeface="Times New Roman" panose="02020603050405020304" pitchFamily="18" charset="0"/>
              </a:rPr>
              <a:t>Flip</a:t>
            </a:r>
          </a:p>
          <a:p>
            <a:pPr marL="0" marR="0">
              <a:spcBef>
                <a:spcPts val="0"/>
              </a:spcBef>
              <a:spcAft>
                <a:spcPts val="800"/>
              </a:spcAft>
            </a:pPr>
            <a:r>
              <a:rPr lang="en-US" sz="2400">
                <a:effectLst/>
                <a:latin typeface="Calibri" panose="020F0502020204030204" pitchFamily="34" charset="0"/>
                <a:ea typeface="Calibri" panose="020F0502020204030204" pitchFamily="34" charset="0"/>
                <a:cs typeface="Times New Roman" panose="02020603050405020304" pitchFamily="18" charset="0"/>
              </a:rPr>
              <a:t>Rotation</a:t>
            </a:r>
          </a:p>
          <a:p>
            <a:pPr marL="0" marR="0">
              <a:spcBef>
                <a:spcPts val="0"/>
              </a:spcBef>
              <a:spcAft>
                <a:spcPts val="800"/>
              </a:spcAft>
            </a:pPr>
            <a:r>
              <a:rPr lang="en-US" sz="2400">
                <a:effectLst/>
                <a:latin typeface="Calibri" panose="020F0502020204030204" pitchFamily="34" charset="0"/>
                <a:ea typeface="Calibri" panose="020F0502020204030204" pitchFamily="34" charset="0"/>
                <a:cs typeface="Times New Roman" panose="02020603050405020304" pitchFamily="18" charset="0"/>
              </a:rPr>
              <a:t>Scale</a:t>
            </a:r>
          </a:p>
          <a:p>
            <a:pPr marL="0" marR="0">
              <a:spcBef>
                <a:spcPts val="0"/>
              </a:spcBef>
              <a:spcAft>
                <a:spcPts val="800"/>
              </a:spcAft>
            </a:pPr>
            <a:r>
              <a:rPr lang="en-US" sz="2400">
                <a:effectLst/>
                <a:latin typeface="Calibri" panose="020F0502020204030204" pitchFamily="34" charset="0"/>
                <a:ea typeface="Calibri" panose="020F0502020204030204" pitchFamily="34" charset="0"/>
                <a:cs typeface="Times New Roman" panose="02020603050405020304" pitchFamily="18" charset="0"/>
              </a:rPr>
              <a:t>Crop</a:t>
            </a:r>
          </a:p>
          <a:p>
            <a:pPr marL="0" marR="0">
              <a:spcBef>
                <a:spcPts val="0"/>
              </a:spcBef>
              <a:spcAft>
                <a:spcPts val="800"/>
              </a:spcAft>
            </a:pPr>
            <a:r>
              <a:rPr lang="en-US" sz="2400">
                <a:effectLst/>
                <a:latin typeface="Calibri" panose="020F0502020204030204" pitchFamily="34" charset="0"/>
                <a:ea typeface="Calibri" panose="020F0502020204030204" pitchFamily="34" charset="0"/>
                <a:cs typeface="Times New Roman" panose="02020603050405020304" pitchFamily="18" charset="0"/>
              </a:rPr>
              <a:t>Translation</a:t>
            </a:r>
          </a:p>
          <a:p>
            <a:pPr marL="0" marR="0">
              <a:spcBef>
                <a:spcPts val="0"/>
              </a:spcBef>
              <a:spcAft>
                <a:spcPts val="800"/>
              </a:spcAft>
            </a:pPr>
            <a:r>
              <a:rPr lang="en-US" sz="2400">
                <a:effectLst/>
                <a:latin typeface="Calibri" panose="020F0502020204030204" pitchFamily="34" charset="0"/>
                <a:ea typeface="Calibri" panose="020F0502020204030204" pitchFamily="34" charset="0"/>
                <a:cs typeface="Times New Roman" panose="02020603050405020304" pitchFamily="18" charset="0"/>
              </a:rPr>
              <a:t>Adding Gaussian Noise</a:t>
            </a:r>
          </a:p>
          <a:p>
            <a:pPr marL="0" marR="0" indent="0">
              <a:spcBef>
                <a:spcPts val="0"/>
              </a:spcBef>
              <a:spcAft>
                <a:spcPts val="800"/>
              </a:spcAft>
              <a:buNone/>
            </a:pPr>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800"/>
              </a:spcAft>
              <a:buNone/>
            </a:pPr>
            <a:r>
              <a:rPr lang="en-US" sz="2400">
                <a:effectLst/>
                <a:latin typeface="Calibri" panose="020F0502020204030204" pitchFamily="34" charset="0"/>
                <a:ea typeface="Calibri" panose="020F0502020204030204" pitchFamily="34" charset="0"/>
                <a:cs typeface="Times New Roman" panose="02020603050405020304" pitchFamily="18" charset="0"/>
              </a:rPr>
              <a:t>For this project we have used flip and rotation</a:t>
            </a:r>
          </a:p>
          <a:p>
            <a:endParaRPr lang="en-US" sz="2400"/>
          </a:p>
        </p:txBody>
      </p:sp>
    </p:spTree>
    <p:extLst>
      <p:ext uri="{BB962C8B-B14F-4D97-AF65-F5344CB8AC3E}">
        <p14:creationId xmlns:p14="http://schemas.microsoft.com/office/powerpoint/2010/main" val="278439872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E68C-E46A-324D-08A9-A0F968AEF730}"/>
              </a:ext>
            </a:extLst>
          </p:cNvPr>
          <p:cNvSpPr>
            <a:spLocks noGrp="1"/>
          </p:cNvSpPr>
          <p:nvPr>
            <p:ph type="title"/>
          </p:nvPr>
        </p:nvSpPr>
        <p:spPr>
          <a:xfrm>
            <a:off x="648929" y="629266"/>
            <a:ext cx="3505495" cy="1622321"/>
          </a:xfrm>
        </p:spPr>
        <p:txBody>
          <a:bodyPr>
            <a:normAutofit/>
          </a:bodyPr>
          <a:lstStyle/>
          <a:p>
            <a:r>
              <a:rPr lang="en-US"/>
              <a:t>Techniques</a:t>
            </a:r>
          </a:p>
        </p:txBody>
      </p:sp>
      <p:sp>
        <p:nvSpPr>
          <p:cNvPr id="3" name="Content Placeholder 2">
            <a:extLst>
              <a:ext uri="{FF2B5EF4-FFF2-40B4-BE49-F238E27FC236}">
                <a16:creationId xmlns:a16="http://schemas.microsoft.com/office/drawing/2014/main" id="{BBE348AA-F38A-EFC9-83B4-C352282E7D6C}"/>
              </a:ext>
            </a:extLst>
          </p:cNvPr>
          <p:cNvSpPr>
            <a:spLocks noGrp="1"/>
          </p:cNvSpPr>
          <p:nvPr>
            <p:ph idx="1"/>
          </p:nvPr>
        </p:nvSpPr>
        <p:spPr>
          <a:xfrm>
            <a:off x="648931" y="2438400"/>
            <a:ext cx="3505494" cy="3785419"/>
          </a:xfrm>
        </p:spPr>
        <p:txBody>
          <a:bodyPr>
            <a:normAutofit/>
          </a:bodyPr>
          <a:lstStyle/>
          <a:p>
            <a:r>
              <a:rPr lang="en-US" sz="2000">
                <a:effectLst/>
                <a:ea typeface="Times New Roman" panose="02020603050405020304" pitchFamily="18" charset="0"/>
                <a:cs typeface="Times New Roman" panose="02020603050405020304" pitchFamily="18" charset="0"/>
              </a:rPr>
              <a:t>Defining the model we have done your project using densenet here is the output</a:t>
            </a:r>
            <a:endParaRPr lang="en-US" sz="2000">
              <a:effectLst/>
              <a:ea typeface="Calibri" panose="020F0502020204030204" pitchFamily="34" charset="0"/>
              <a:cs typeface="Times New Roman" panose="02020603050405020304" pitchFamily="18" charset="0"/>
            </a:endParaRPr>
          </a:p>
          <a:p>
            <a:endParaRPr lang="en-US" sz="200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with medium confidence">
            <a:extLst>
              <a:ext uri="{FF2B5EF4-FFF2-40B4-BE49-F238E27FC236}">
                <a16:creationId xmlns:a16="http://schemas.microsoft.com/office/drawing/2014/main" id="{6DFE0DEA-DDD6-FD64-2B81-FA9F7D840888}"/>
              </a:ext>
            </a:extLst>
          </p:cNvPr>
          <p:cNvPicPr>
            <a:picLocks noChangeAspect="1"/>
          </p:cNvPicPr>
          <p:nvPr/>
        </p:nvPicPr>
        <p:blipFill>
          <a:blip r:embed="rId2"/>
          <a:stretch>
            <a:fillRect/>
          </a:stretch>
        </p:blipFill>
        <p:spPr>
          <a:xfrm>
            <a:off x="5405862" y="1583304"/>
            <a:ext cx="6019331" cy="3688145"/>
          </a:xfrm>
          <a:prstGeom prst="rect">
            <a:avLst/>
          </a:prstGeom>
          <a:effectLst/>
        </p:spPr>
      </p:pic>
    </p:spTree>
    <p:extLst>
      <p:ext uri="{BB962C8B-B14F-4D97-AF65-F5344CB8AC3E}">
        <p14:creationId xmlns:p14="http://schemas.microsoft.com/office/powerpoint/2010/main" val="1591772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4C1BB9-19CF-FD17-61A9-6FFB83CAA8AF}"/>
              </a:ext>
            </a:extLst>
          </p:cNvPr>
          <p:cNvSpPr>
            <a:spLocks noGrp="1"/>
          </p:cNvSpPr>
          <p:nvPr>
            <p:ph type="title"/>
          </p:nvPr>
        </p:nvSpPr>
        <p:spPr>
          <a:xfrm>
            <a:off x="804672" y="640080"/>
            <a:ext cx="3282696" cy="5257800"/>
          </a:xfrm>
        </p:spPr>
        <p:txBody>
          <a:bodyPr>
            <a:normAutofit/>
          </a:bodyPr>
          <a:lstStyle/>
          <a:p>
            <a:r>
              <a:rPr lang="en-US">
                <a:solidFill>
                  <a:schemeClr val="bg1"/>
                </a:solidFill>
              </a:rPr>
              <a:t>Cont’d</a:t>
            </a:r>
          </a:p>
        </p:txBody>
      </p:sp>
      <p:sp>
        <p:nvSpPr>
          <p:cNvPr id="3" name="Content Placeholder 2">
            <a:extLst>
              <a:ext uri="{FF2B5EF4-FFF2-40B4-BE49-F238E27FC236}">
                <a16:creationId xmlns:a16="http://schemas.microsoft.com/office/drawing/2014/main" id="{B0EB9708-8EF6-3AA3-CE58-A108C198EEF7}"/>
              </a:ext>
            </a:extLst>
          </p:cNvPr>
          <p:cNvSpPr>
            <a:spLocks noGrp="1"/>
          </p:cNvSpPr>
          <p:nvPr>
            <p:ph idx="1"/>
          </p:nvPr>
        </p:nvSpPr>
        <p:spPr>
          <a:xfrm>
            <a:off x="5358384" y="640081"/>
            <a:ext cx="6024654" cy="5257800"/>
          </a:xfrm>
        </p:spPr>
        <p:txBody>
          <a:bodyPr anchor="ctr">
            <a:normAutofit/>
          </a:bodyPr>
          <a:lstStyle/>
          <a:p>
            <a:r>
              <a:rPr lang="en-US" sz="2400" dirty="0"/>
              <a:t>In image from previous slide we took the </a:t>
            </a:r>
            <a:r>
              <a:rPr lang="en-US" sz="2400" dirty="0" err="1"/>
              <a:t>densenet</a:t>
            </a:r>
            <a:r>
              <a:rPr lang="en-US" sz="2400" dirty="0"/>
              <a:t> model with input as the dataset of 512*512 pixel image size</a:t>
            </a:r>
          </a:p>
          <a:p>
            <a:r>
              <a:rPr lang="en-US" sz="2400" dirty="0"/>
              <a:t>Pre trained model</a:t>
            </a:r>
          </a:p>
          <a:p>
            <a:pPr marL="0" indent="0">
              <a:buNone/>
            </a:pPr>
            <a:r>
              <a:rPr lang="en-US" sz="2400" dirty="0"/>
              <a:t>      Transfer learning with fine tuning201 </a:t>
            </a:r>
            <a:r>
              <a:rPr lang="en-US" sz="2400" dirty="0" err="1"/>
              <a:t>layersBest</a:t>
            </a:r>
            <a:r>
              <a:rPr lang="en-US" sz="2400" dirty="0"/>
              <a:t> of 18 models tried with different settings</a:t>
            </a:r>
          </a:p>
          <a:p>
            <a:pPr marL="0" indent="0">
              <a:buNone/>
            </a:pPr>
            <a:r>
              <a:rPr lang="en-US" sz="2400" dirty="0"/>
              <a:t>1.Trained on </a:t>
            </a:r>
            <a:r>
              <a:rPr lang="en-US" sz="2400" dirty="0" err="1"/>
              <a:t>Imagenet</a:t>
            </a:r>
            <a:endParaRPr lang="en-US" sz="2400" dirty="0"/>
          </a:p>
          <a:p>
            <a:pPr marL="0" indent="0">
              <a:buNone/>
            </a:pPr>
            <a:r>
              <a:rPr lang="en-US" sz="2400" dirty="0"/>
              <a:t>2.No network tweaks improved performance</a:t>
            </a:r>
          </a:p>
          <a:p>
            <a:pPr marL="0" indent="0">
              <a:buNone/>
            </a:pPr>
            <a:r>
              <a:rPr lang="en-US" sz="2400" dirty="0"/>
              <a:t>3.Hyper-Parameter: Image size , Batch size , Epochs , Folds , Types and amount of data Augmentations ,Learning Rate</a:t>
            </a:r>
          </a:p>
        </p:txBody>
      </p:sp>
    </p:spTree>
    <p:extLst>
      <p:ext uri="{BB962C8B-B14F-4D97-AF65-F5344CB8AC3E}">
        <p14:creationId xmlns:p14="http://schemas.microsoft.com/office/powerpoint/2010/main" val="257172417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E69F-B84E-1569-8742-77922131323E}"/>
              </a:ext>
            </a:extLst>
          </p:cNvPr>
          <p:cNvSpPr>
            <a:spLocks noGrp="1"/>
          </p:cNvSpPr>
          <p:nvPr>
            <p:ph type="title"/>
          </p:nvPr>
        </p:nvSpPr>
        <p:spPr>
          <a:xfrm>
            <a:off x="943276" y="712268"/>
            <a:ext cx="10410524" cy="1193533"/>
          </a:xfrm>
        </p:spPr>
        <p:txBody>
          <a:bodyPr>
            <a:normAutofit/>
          </a:bodyPr>
          <a:lstStyle/>
          <a:p>
            <a:r>
              <a:rPr lang="en-US">
                <a:solidFill>
                  <a:srgbClr val="FFFFFF"/>
                </a:solidFill>
                <a:effectLst/>
                <a:ea typeface="Calibri" panose="020F0502020204030204" pitchFamily="34" charset="0"/>
                <a:cs typeface="Times New Roman" panose="02020603050405020304" pitchFamily="18" charset="0"/>
              </a:rPr>
              <a:t>Learning Rate Schedule</a:t>
            </a:r>
            <a:endParaRPr lang="en-US">
              <a:solidFill>
                <a:srgbClr val="FFFFFF"/>
              </a:solidFill>
            </a:endParaRPr>
          </a:p>
        </p:txBody>
      </p:sp>
      <p:sp>
        <p:nvSpPr>
          <p:cNvPr id="3" name="Content Placeholder 2">
            <a:extLst>
              <a:ext uri="{FF2B5EF4-FFF2-40B4-BE49-F238E27FC236}">
                <a16:creationId xmlns:a16="http://schemas.microsoft.com/office/drawing/2014/main" id="{5D202CC6-C78A-2451-3CCC-CA53BD5DB217}"/>
              </a:ext>
            </a:extLst>
          </p:cNvPr>
          <p:cNvSpPr>
            <a:spLocks noGrp="1"/>
          </p:cNvSpPr>
          <p:nvPr>
            <p:ph idx="1"/>
          </p:nvPr>
        </p:nvSpPr>
        <p:spPr>
          <a:xfrm>
            <a:off x="943276" y="2050181"/>
            <a:ext cx="10410524" cy="4126782"/>
          </a:xfrm>
        </p:spPr>
        <p:txBody>
          <a:bodyPr>
            <a:normAutofit/>
          </a:bodyPr>
          <a:lstStyle/>
          <a:p>
            <a:r>
              <a:rPr lang="en-US" sz="1700" dirty="0">
                <a:solidFill>
                  <a:srgbClr val="FFFFFF"/>
                </a:solidFill>
              </a:rPr>
              <a:t>As mentioned, TPU is idle  for the most part of the epoch waiting for training data. We are using Learning Rate Schedule. Adapting the learning rate for optimization procedure can increase performance and reduce training time. These have the benefit of making large changes at the beginning of the training procedure when larger learning rate values are used and decreasing the learning rate and therefore smaller training updates are made to weights later in the training procedure.</a:t>
            </a:r>
          </a:p>
          <a:p>
            <a:r>
              <a:rPr lang="en-US" sz="1700" dirty="0">
                <a:solidFill>
                  <a:srgbClr val="FFFFFF"/>
                </a:solidFill>
              </a:rPr>
              <a:t>This has the effect of quickly learning good weights early and fine tuning them later . Two popular and easy to use learning rate schedules are as follows:</a:t>
            </a:r>
          </a:p>
          <a:p>
            <a:r>
              <a:rPr lang="en-US" sz="1700" dirty="0">
                <a:solidFill>
                  <a:srgbClr val="FFFFFF"/>
                </a:solidFill>
              </a:rPr>
              <a:t>Decrease the learning rate gradually based on the epoch.</a:t>
            </a:r>
          </a:p>
          <a:p>
            <a:r>
              <a:rPr lang="en-US" sz="1700" dirty="0">
                <a:solidFill>
                  <a:srgbClr val="FFFFFF"/>
                </a:solidFill>
              </a:rPr>
              <a:t>Decrease the learning rate using punctuated large drops at specific epochs. It might be difficult to distinguish between numerous classes of flowers that fall under one category. </a:t>
            </a:r>
          </a:p>
          <a:p>
            <a:r>
              <a:rPr lang="en-US" sz="1700" dirty="0">
                <a:solidFill>
                  <a:srgbClr val="FFFFFF"/>
                </a:solidFill>
              </a:rPr>
              <a:t>Combinations of characteristics can enhance classification performance if there are more classes.</a:t>
            </a:r>
          </a:p>
        </p:txBody>
      </p:sp>
    </p:spTree>
    <p:extLst>
      <p:ext uri="{BB962C8B-B14F-4D97-AF65-F5344CB8AC3E}">
        <p14:creationId xmlns:p14="http://schemas.microsoft.com/office/powerpoint/2010/main" val="40124926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03C0A4-BD3C-6662-50E2-BB0F19A6BD8C}"/>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sz="3700" kern="1200">
                <a:solidFill>
                  <a:schemeClr val="bg1"/>
                </a:solidFill>
                <a:effectLst/>
                <a:latin typeface="+mj-lt"/>
                <a:ea typeface="+mj-ea"/>
                <a:cs typeface="+mj-cs"/>
              </a:rPr>
              <a:t>Comparison of Transfer Learning Models</a:t>
            </a:r>
            <a:br>
              <a:rPr lang="en-US" sz="3700" kern="1200" dirty="0">
                <a:solidFill>
                  <a:schemeClr val="bg1"/>
                </a:solidFill>
                <a:effectLst/>
                <a:latin typeface="+mj-lt"/>
                <a:ea typeface="+mj-ea"/>
                <a:cs typeface="+mj-cs"/>
              </a:rPr>
            </a:br>
            <a:endParaRPr lang="en-US" sz="3700" kern="1200" dirty="0">
              <a:solidFill>
                <a:schemeClr val="bg1"/>
              </a:solidFill>
              <a:latin typeface="+mj-lt"/>
              <a:ea typeface="+mj-ea"/>
              <a:cs typeface="+mj-cs"/>
            </a:endParaRPr>
          </a:p>
        </p:txBody>
      </p:sp>
      <p:grpSp>
        <p:nvGrpSpPr>
          <p:cNvPr id="8" name="Group 12">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Content Placeholder 3" descr="Table&#10;&#10;Description automatically generated">
            <a:extLst>
              <a:ext uri="{FF2B5EF4-FFF2-40B4-BE49-F238E27FC236}">
                <a16:creationId xmlns:a16="http://schemas.microsoft.com/office/drawing/2014/main" id="{425748BE-02C7-F2FA-888E-F022F87F56D2}"/>
              </a:ext>
            </a:extLst>
          </p:cNvPr>
          <p:cNvPicPr>
            <a:picLocks noGrp="1" noChangeAspect="1"/>
          </p:cNvPicPr>
          <p:nvPr>
            <p:ph idx="1"/>
          </p:nvPr>
        </p:nvPicPr>
        <p:blipFill>
          <a:blip r:embed="rId2"/>
          <a:stretch>
            <a:fillRect/>
          </a:stretch>
        </p:blipFill>
        <p:spPr>
          <a:xfrm>
            <a:off x="5208104" y="2294667"/>
            <a:ext cx="6472362" cy="1682813"/>
          </a:xfrm>
          <a:prstGeom prst="rect">
            <a:avLst/>
          </a:prstGeom>
        </p:spPr>
      </p:pic>
    </p:spTree>
    <p:extLst>
      <p:ext uri="{BB962C8B-B14F-4D97-AF65-F5344CB8AC3E}">
        <p14:creationId xmlns:p14="http://schemas.microsoft.com/office/powerpoint/2010/main" val="2954730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BF30C4-111E-9218-4FDE-D0C743569EC2}"/>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dirty="0">
                <a:solidFill>
                  <a:schemeClr val="bg1"/>
                </a:solidFill>
                <a:effectLst/>
                <a:latin typeface="+mj-lt"/>
                <a:ea typeface="+mj-ea"/>
                <a:cs typeface="+mj-cs"/>
              </a:rPr>
              <a:t>F1 Score </a:t>
            </a:r>
            <a:br>
              <a:rPr lang="en-US" kern="1200" dirty="0">
                <a:solidFill>
                  <a:schemeClr val="bg1"/>
                </a:solidFill>
                <a:effectLst/>
                <a:latin typeface="+mj-lt"/>
                <a:ea typeface="+mj-ea"/>
                <a:cs typeface="+mj-cs"/>
              </a:rPr>
            </a:br>
            <a:endParaRPr lang="en-US" kern="1200" dirty="0">
              <a:solidFill>
                <a:schemeClr val="bg1"/>
              </a:solidFill>
              <a:latin typeface="+mj-lt"/>
              <a:ea typeface="+mj-ea"/>
              <a:cs typeface="+mj-cs"/>
            </a:endParaRPr>
          </a:p>
        </p:txBody>
      </p:sp>
      <p:grpSp>
        <p:nvGrpSpPr>
          <p:cNvPr id="8" name="Group 12">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Content Placeholder 3" descr="Graphical user interface, text, application&#10;&#10;Description automatically generated">
            <a:extLst>
              <a:ext uri="{FF2B5EF4-FFF2-40B4-BE49-F238E27FC236}">
                <a16:creationId xmlns:a16="http://schemas.microsoft.com/office/drawing/2014/main" id="{71B08D90-E284-E9BD-A5D4-DEC3B00DD89E}"/>
              </a:ext>
            </a:extLst>
          </p:cNvPr>
          <p:cNvPicPr>
            <a:picLocks noGrp="1" noChangeAspect="1"/>
          </p:cNvPicPr>
          <p:nvPr>
            <p:ph idx="1"/>
          </p:nvPr>
        </p:nvPicPr>
        <p:blipFill>
          <a:blip r:embed="rId2"/>
          <a:stretch>
            <a:fillRect/>
          </a:stretch>
        </p:blipFill>
        <p:spPr>
          <a:xfrm>
            <a:off x="5208104" y="1922506"/>
            <a:ext cx="6472362" cy="2427134"/>
          </a:xfrm>
          <a:prstGeom prst="rect">
            <a:avLst/>
          </a:prstGeom>
        </p:spPr>
      </p:pic>
    </p:spTree>
    <p:extLst>
      <p:ext uri="{BB962C8B-B14F-4D97-AF65-F5344CB8AC3E}">
        <p14:creationId xmlns:p14="http://schemas.microsoft.com/office/powerpoint/2010/main" val="4160626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5D1449-1CAB-1D4F-AF40-22FF928C25E5}"/>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dirty="0">
                <a:solidFill>
                  <a:schemeClr val="bg1"/>
                </a:solidFill>
                <a:latin typeface="+mj-lt"/>
                <a:ea typeface="+mj-ea"/>
                <a:cs typeface="+mj-cs"/>
              </a:rPr>
              <a:t>Improvement</a:t>
            </a:r>
          </a:p>
        </p:txBody>
      </p:sp>
      <p:grpSp>
        <p:nvGrpSpPr>
          <p:cNvPr id="8" name="Group 12">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Content Placeholder 3" descr="Table&#10;&#10;Description automatically generated">
            <a:extLst>
              <a:ext uri="{FF2B5EF4-FFF2-40B4-BE49-F238E27FC236}">
                <a16:creationId xmlns:a16="http://schemas.microsoft.com/office/drawing/2014/main" id="{A7ED8C54-DBF2-9956-BF77-F79CA5869224}"/>
              </a:ext>
            </a:extLst>
          </p:cNvPr>
          <p:cNvPicPr>
            <a:picLocks noGrp="1" noChangeAspect="1"/>
          </p:cNvPicPr>
          <p:nvPr>
            <p:ph idx="1"/>
          </p:nvPr>
        </p:nvPicPr>
        <p:blipFill>
          <a:blip r:embed="rId2"/>
          <a:stretch>
            <a:fillRect/>
          </a:stretch>
        </p:blipFill>
        <p:spPr>
          <a:xfrm>
            <a:off x="5208104" y="1971049"/>
            <a:ext cx="6472362" cy="2330049"/>
          </a:xfrm>
          <a:prstGeom prst="rect">
            <a:avLst/>
          </a:prstGeom>
        </p:spPr>
      </p:pic>
    </p:spTree>
    <p:extLst>
      <p:ext uri="{BB962C8B-B14F-4D97-AF65-F5344CB8AC3E}">
        <p14:creationId xmlns:p14="http://schemas.microsoft.com/office/powerpoint/2010/main" val="2292539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A8B614-7CFD-FE18-77FE-E150872B6F53}"/>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dirty="0">
                <a:solidFill>
                  <a:schemeClr val="bg1"/>
                </a:solidFill>
                <a:latin typeface="+mj-lt"/>
                <a:ea typeface="+mj-ea"/>
                <a:cs typeface="+mj-cs"/>
              </a:rPr>
              <a:t>Graph for Model Loss</a:t>
            </a:r>
          </a:p>
        </p:txBody>
      </p:sp>
      <p:grpSp>
        <p:nvGrpSpPr>
          <p:cNvPr id="8" name="Group 12">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Content Placeholder 3" descr="Chart, line chart&#10;&#10;Description automatically generated">
            <a:extLst>
              <a:ext uri="{FF2B5EF4-FFF2-40B4-BE49-F238E27FC236}">
                <a16:creationId xmlns:a16="http://schemas.microsoft.com/office/drawing/2014/main" id="{3184FC6F-16EA-01F6-04B7-5B1F88BDA26C}"/>
              </a:ext>
            </a:extLst>
          </p:cNvPr>
          <p:cNvPicPr>
            <a:picLocks noGrp="1" noChangeAspect="1"/>
          </p:cNvPicPr>
          <p:nvPr>
            <p:ph idx="1"/>
          </p:nvPr>
        </p:nvPicPr>
        <p:blipFill>
          <a:blip r:embed="rId2"/>
          <a:stretch>
            <a:fillRect/>
          </a:stretch>
        </p:blipFill>
        <p:spPr>
          <a:xfrm>
            <a:off x="5208104" y="1493712"/>
            <a:ext cx="6472362" cy="3284723"/>
          </a:xfrm>
          <a:prstGeom prst="rect">
            <a:avLst/>
          </a:prstGeom>
        </p:spPr>
      </p:pic>
    </p:spTree>
    <p:extLst>
      <p:ext uri="{BB962C8B-B14F-4D97-AF65-F5344CB8AC3E}">
        <p14:creationId xmlns:p14="http://schemas.microsoft.com/office/powerpoint/2010/main" val="2316841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E2206-14E2-CFD6-6044-13E6860AA4E3}"/>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a:solidFill>
                  <a:schemeClr val="bg1"/>
                </a:solidFill>
                <a:latin typeface="+mj-lt"/>
                <a:ea typeface="+mj-ea"/>
                <a:cs typeface="+mj-cs"/>
              </a:rPr>
              <a:t>G</a:t>
            </a:r>
            <a:r>
              <a:rPr lang="en-US" kern="1200" dirty="0">
                <a:solidFill>
                  <a:schemeClr val="bg1"/>
                </a:solidFill>
                <a:effectLst/>
                <a:latin typeface="+mj-lt"/>
                <a:ea typeface="+mj-ea"/>
                <a:cs typeface="+mj-cs"/>
              </a:rPr>
              <a:t>raph for model accuracy</a:t>
            </a:r>
            <a:endParaRPr lang="en-US" kern="1200" dirty="0">
              <a:solidFill>
                <a:schemeClr val="bg1"/>
              </a:solidFill>
              <a:latin typeface="+mj-lt"/>
              <a:ea typeface="+mj-ea"/>
              <a:cs typeface="+mj-cs"/>
            </a:endParaRPr>
          </a:p>
        </p:txBody>
      </p:sp>
      <p:grpSp>
        <p:nvGrpSpPr>
          <p:cNvPr id="8" name="Group 12">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2"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Content Placeholder 3" descr="Chart, line chart&#10;&#10;Description automatically generated">
            <a:extLst>
              <a:ext uri="{FF2B5EF4-FFF2-40B4-BE49-F238E27FC236}">
                <a16:creationId xmlns:a16="http://schemas.microsoft.com/office/drawing/2014/main" id="{0AD52737-1B14-0080-FBCA-0BB4E16E7E9C}"/>
              </a:ext>
            </a:extLst>
          </p:cNvPr>
          <p:cNvPicPr>
            <a:picLocks noGrp="1" noChangeAspect="1"/>
          </p:cNvPicPr>
          <p:nvPr>
            <p:ph idx="1"/>
          </p:nvPr>
        </p:nvPicPr>
        <p:blipFill>
          <a:blip r:embed="rId2"/>
          <a:stretch>
            <a:fillRect/>
          </a:stretch>
        </p:blipFill>
        <p:spPr>
          <a:xfrm>
            <a:off x="5208104" y="1517983"/>
            <a:ext cx="6472362" cy="3236181"/>
          </a:xfrm>
          <a:prstGeom prst="rect">
            <a:avLst/>
          </a:prstGeom>
        </p:spPr>
      </p:pic>
    </p:spTree>
    <p:extLst>
      <p:ext uri="{BB962C8B-B14F-4D97-AF65-F5344CB8AC3E}">
        <p14:creationId xmlns:p14="http://schemas.microsoft.com/office/powerpoint/2010/main" val="2254252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936F1B6-319A-3ED3-1B66-72DF7ABE9230}"/>
              </a:ext>
            </a:extLst>
          </p:cNvPr>
          <p:cNvSpPr>
            <a:spLocks noGrp="1"/>
          </p:cNvSpPr>
          <p:nvPr>
            <p:ph type="title"/>
          </p:nvPr>
        </p:nvSpPr>
        <p:spPr>
          <a:xfrm>
            <a:off x="4384039" y="365125"/>
            <a:ext cx="7164493" cy="1325563"/>
          </a:xfrm>
        </p:spPr>
        <p:txBody>
          <a:bodyPr>
            <a:normAutofit/>
          </a:bodyPr>
          <a:lstStyle/>
          <a:p>
            <a:r>
              <a:rPr lang="en-US">
                <a:effectLst/>
                <a:ea typeface="Times New Roman" panose="02020603050405020304" pitchFamily="18" charset="0"/>
                <a:cs typeface="Times New Roman" panose="02020603050405020304" pitchFamily="18" charset="0"/>
              </a:rPr>
              <a:t> Confusion Matrix</a:t>
            </a:r>
            <a:br>
              <a:rPr lang="en-US">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Picture 4" descr="Chart&#10;&#10;Description automatically generated">
            <a:extLst>
              <a:ext uri="{FF2B5EF4-FFF2-40B4-BE49-F238E27FC236}">
                <a16:creationId xmlns:a16="http://schemas.microsoft.com/office/drawing/2014/main" id="{BEE396F0-4835-26DD-DDF7-FF6E6C3991F1}"/>
              </a:ext>
            </a:extLst>
          </p:cNvPr>
          <p:cNvPicPr>
            <a:picLocks noChangeAspect="1"/>
          </p:cNvPicPr>
          <p:nvPr/>
        </p:nvPicPr>
        <p:blipFill>
          <a:blip r:embed="rId2"/>
          <a:stretch>
            <a:fillRect/>
          </a:stretch>
        </p:blipFill>
        <p:spPr>
          <a:xfrm>
            <a:off x="480060" y="1754323"/>
            <a:ext cx="3425957" cy="3348872"/>
          </a:xfrm>
          <a:prstGeom prst="rect">
            <a:avLst/>
          </a:prstGeom>
        </p:spPr>
      </p:pic>
      <p:sp>
        <p:nvSpPr>
          <p:cNvPr id="3" name="Content Placeholder 2">
            <a:extLst>
              <a:ext uri="{FF2B5EF4-FFF2-40B4-BE49-F238E27FC236}">
                <a16:creationId xmlns:a16="http://schemas.microsoft.com/office/drawing/2014/main" id="{1D19828B-1805-8E8A-7D2F-86AA08946A7B}"/>
              </a:ext>
            </a:extLst>
          </p:cNvPr>
          <p:cNvSpPr>
            <a:spLocks noGrp="1"/>
          </p:cNvSpPr>
          <p:nvPr>
            <p:ph idx="1"/>
          </p:nvPr>
        </p:nvSpPr>
        <p:spPr>
          <a:xfrm>
            <a:off x="4387515" y="2022601"/>
            <a:ext cx="7161017" cy="4154361"/>
          </a:xfrm>
        </p:spPr>
        <p:txBody>
          <a:bodyPr>
            <a:normAutofit/>
          </a:bodyPr>
          <a:lstStyle/>
          <a:p>
            <a:pPr marL="342900" marR="0" lvl="0" indent="-342900">
              <a:spcBef>
                <a:spcPts val="0"/>
              </a:spcBef>
              <a:spcAft>
                <a:spcPts val="0"/>
              </a:spcAft>
              <a:buFont typeface="+mj-lt"/>
              <a:buAutoNum type="arabicPeriod"/>
            </a:pPr>
            <a:r>
              <a:rPr lang="en-US" sz="2000" dirty="0">
                <a:effectLst/>
                <a:ea typeface="Times New Roman" panose="02020603050405020304" pitchFamily="18" charset="0"/>
                <a:cs typeface="Times New Roman" panose="02020603050405020304" pitchFamily="18" charset="0"/>
              </a:rPr>
              <a:t>104 Kinds of Flowers</a:t>
            </a:r>
            <a:endParaRPr lang="en-US" sz="2000" dirty="0">
              <a:effectLs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sz="2000" dirty="0">
                <a:effectLst/>
                <a:ea typeface="Times New Roman" panose="02020603050405020304" pitchFamily="18" charset="0"/>
                <a:cs typeface="Times New Roman" panose="02020603050405020304" pitchFamily="18" charset="0"/>
              </a:rPr>
              <a:t>Accuracy Visualized</a:t>
            </a:r>
            <a:endParaRPr lang="en-US" sz="2000" dirty="0">
              <a:effectLs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sz="2000" dirty="0">
                <a:effectLst/>
                <a:ea typeface="Times New Roman" panose="02020603050405020304" pitchFamily="18" charset="0"/>
                <a:cs typeface="Times New Roman" panose="02020603050405020304" pitchFamily="18" charset="0"/>
              </a:rPr>
              <a:t>Flower on the left identified as flower on top</a:t>
            </a:r>
            <a:endParaRPr lang="en-US" sz="2000" dirty="0">
              <a:effectLst/>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mj-lt"/>
              <a:buAutoNum type="arabicPeriod"/>
            </a:pPr>
            <a:r>
              <a:rPr lang="en-US" sz="2000" dirty="0">
                <a:effectLst/>
                <a:ea typeface="Times New Roman" panose="02020603050405020304" pitchFamily="18" charset="0"/>
                <a:cs typeface="Times New Roman" panose="02020603050405020304" pitchFamily="18" charset="0"/>
              </a:rPr>
              <a:t>The diagonal indicates correct Choices</a:t>
            </a:r>
            <a:endParaRPr lang="en-US" sz="2000" dirty="0">
              <a:effectLst/>
              <a:ea typeface="Calibri" panose="020F0502020204030204" pitchFamily="34" charset="0"/>
              <a:cs typeface="Times New Roman" panose="02020603050405020304" pitchFamily="18" charset="0"/>
            </a:endParaRPr>
          </a:p>
          <a:p>
            <a:pPr marL="0" indent="0">
              <a:buNone/>
            </a:pPr>
            <a:endParaRPr lang="en-US" sz="2000" dirty="0"/>
          </a:p>
        </p:txBody>
      </p:sp>
    </p:spTree>
    <p:extLst>
      <p:ext uri="{BB962C8B-B14F-4D97-AF65-F5344CB8AC3E}">
        <p14:creationId xmlns:p14="http://schemas.microsoft.com/office/powerpoint/2010/main" val="157865647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ight bulb on yellow background with sketched light beams and cord">
            <a:extLst>
              <a:ext uri="{FF2B5EF4-FFF2-40B4-BE49-F238E27FC236}">
                <a16:creationId xmlns:a16="http://schemas.microsoft.com/office/drawing/2014/main" id="{920736D4-2055-5538-657D-2A794BEA7B68}"/>
              </a:ext>
            </a:extLst>
          </p:cNvPr>
          <p:cNvPicPr>
            <a:picLocks noChangeAspect="1"/>
          </p:cNvPicPr>
          <p:nvPr/>
        </p:nvPicPr>
        <p:blipFill rotWithShape="1">
          <a:blip r:embed="rId2"/>
          <a:srcRect l="21669" r="586"/>
          <a:stretch/>
        </p:blipFill>
        <p:spPr>
          <a:xfrm>
            <a:off x="3522468" y="10"/>
            <a:ext cx="8669532" cy="6857990"/>
          </a:xfrm>
          <a:prstGeom prst="rect">
            <a:avLst/>
          </a:prstGeom>
        </p:spPr>
      </p:pic>
      <p:sp>
        <p:nvSpPr>
          <p:cNvPr id="2" name="Title 1">
            <a:extLst>
              <a:ext uri="{FF2B5EF4-FFF2-40B4-BE49-F238E27FC236}">
                <a16:creationId xmlns:a16="http://schemas.microsoft.com/office/drawing/2014/main" id="{75AE986D-8278-B580-1FEB-199F8E28A62E}"/>
              </a:ext>
            </a:extLst>
          </p:cNvPr>
          <p:cNvSpPr>
            <a:spLocks noGrp="1"/>
          </p:cNvSpPr>
          <p:nvPr>
            <p:ph type="title"/>
          </p:nvPr>
        </p:nvSpPr>
        <p:spPr>
          <a:xfrm>
            <a:off x="371094" y="1161288"/>
            <a:ext cx="3438144" cy="1124712"/>
          </a:xfrm>
        </p:spPr>
        <p:txBody>
          <a:bodyPr anchor="b">
            <a:normAutofit/>
          </a:bodyPr>
          <a:lstStyle/>
          <a:p>
            <a:r>
              <a:rPr lang="en-US" dirty="0"/>
              <a:t>Agenda</a:t>
            </a:r>
          </a:p>
        </p:txBody>
      </p:sp>
      <p:sp>
        <p:nvSpPr>
          <p:cNvPr id="3" name="Content Placeholder 2">
            <a:extLst>
              <a:ext uri="{FF2B5EF4-FFF2-40B4-BE49-F238E27FC236}">
                <a16:creationId xmlns:a16="http://schemas.microsoft.com/office/drawing/2014/main" id="{CB47E3A7-F0D6-DDCA-A0D8-6A3C3B64237A}"/>
              </a:ext>
            </a:extLst>
          </p:cNvPr>
          <p:cNvSpPr>
            <a:spLocks noGrp="1"/>
          </p:cNvSpPr>
          <p:nvPr>
            <p:ph idx="1"/>
          </p:nvPr>
        </p:nvSpPr>
        <p:spPr>
          <a:xfrm>
            <a:off x="371093" y="2443479"/>
            <a:ext cx="5607675" cy="3816643"/>
          </a:xfrm>
        </p:spPr>
        <p:txBody>
          <a:bodyPr numCol="2" anchor="t">
            <a:normAutofit/>
          </a:bodyPr>
          <a:lstStyle/>
          <a:p>
            <a:r>
              <a:rPr lang="en-US" sz="1600" dirty="0"/>
              <a:t>Area of Research</a:t>
            </a:r>
          </a:p>
          <a:p>
            <a:r>
              <a:rPr lang="en-US" sz="1600" dirty="0"/>
              <a:t>Introduction</a:t>
            </a:r>
          </a:p>
          <a:p>
            <a:r>
              <a:rPr lang="en-US" sz="1600" dirty="0"/>
              <a:t>Motivation</a:t>
            </a:r>
          </a:p>
          <a:p>
            <a:r>
              <a:rPr lang="en-US" sz="1600" dirty="0"/>
              <a:t>Data Description</a:t>
            </a:r>
          </a:p>
          <a:p>
            <a:r>
              <a:rPr lang="en-US" sz="1600" dirty="0"/>
              <a:t>Challenges</a:t>
            </a:r>
          </a:p>
          <a:p>
            <a:r>
              <a:rPr lang="en-US" sz="1600" dirty="0"/>
              <a:t>Strategy</a:t>
            </a:r>
          </a:p>
          <a:p>
            <a:pPr marL="0" indent="0">
              <a:buNone/>
            </a:pPr>
            <a:r>
              <a:rPr lang="en-US" sz="1600" dirty="0"/>
              <a:t>         Input Image Size</a:t>
            </a:r>
          </a:p>
          <a:p>
            <a:pPr marL="0" indent="0">
              <a:buNone/>
            </a:pPr>
            <a:r>
              <a:rPr lang="en-US" sz="1600" dirty="0"/>
              <a:t>        Pre-Defined Model</a:t>
            </a:r>
          </a:p>
          <a:p>
            <a:pPr marL="0" indent="0">
              <a:buNone/>
            </a:pPr>
            <a:r>
              <a:rPr lang="en-US" sz="1600" dirty="0"/>
              <a:t>        Data Augmentation</a:t>
            </a:r>
          </a:p>
          <a:p>
            <a:pPr marL="0" indent="0">
              <a:buNone/>
            </a:pPr>
            <a:r>
              <a:rPr lang="en-US" sz="1600" dirty="0"/>
              <a:t>        Techniques</a:t>
            </a:r>
          </a:p>
          <a:p>
            <a:pPr marL="0" indent="0">
              <a:buNone/>
            </a:pPr>
            <a:r>
              <a:rPr lang="en-US" sz="1600" dirty="0"/>
              <a:t>        Learning Rate Schedule</a:t>
            </a:r>
          </a:p>
          <a:p>
            <a:r>
              <a:rPr lang="en-US" sz="1600" dirty="0"/>
              <a:t>Result</a:t>
            </a:r>
          </a:p>
          <a:p>
            <a:r>
              <a:rPr lang="en-US" sz="1600" dirty="0"/>
              <a:t>Ensemble Learning</a:t>
            </a:r>
          </a:p>
          <a:p>
            <a:r>
              <a:rPr lang="en-US" sz="1600" dirty="0"/>
              <a:t>Future Work</a:t>
            </a:r>
          </a:p>
          <a:p>
            <a:endParaRPr lang="en-US" sz="1600" dirty="0"/>
          </a:p>
        </p:txBody>
      </p:sp>
    </p:spTree>
    <p:extLst>
      <p:ext uri="{BB962C8B-B14F-4D97-AF65-F5344CB8AC3E}">
        <p14:creationId xmlns:p14="http://schemas.microsoft.com/office/powerpoint/2010/main" val="142251950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24B6-D869-838C-BFD3-BD61741D9C47}"/>
              </a:ext>
            </a:extLst>
          </p:cNvPr>
          <p:cNvSpPr>
            <a:spLocks noGrp="1"/>
          </p:cNvSpPr>
          <p:nvPr>
            <p:ph type="title"/>
          </p:nvPr>
        </p:nvSpPr>
        <p:spPr/>
        <p:txBody>
          <a:bodyPr/>
          <a:lstStyle/>
          <a:p>
            <a:r>
              <a:rPr lang="en-US" dirty="0">
                <a:effectLst/>
                <a:ea typeface="Times New Roman" panose="02020603050405020304" pitchFamily="18" charset="0"/>
                <a:cs typeface="Times New Roman" panose="02020603050405020304" pitchFamily="18" charset="0"/>
              </a:rPr>
              <a:t>Ensemble Learning</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12DCC2F1-C980-DD0F-DD73-0FEC247901E4}"/>
              </a:ext>
            </a:extLst>
          </p:cNvPr>
          <p:cNvSpPr>
            <a:spLocks noGrp="1"/>
          </p:cNvSpPr>
          <p:nvPr>
            <p:ph idx="1"/>
          </p:nvPr>
        </p:nvSpPr>
        <p:spPr>
          <a:xfrm>
            <a:off x="838200" y="1825625"/>
            <a:ext cx="10515600" cy="4912800"/>
          </a:xfrm>
        </p:spPr>
        <p:txBody>
          <a:bodyPr/>
          <a:lstStyle/>
          <a:p>
            <a:pPr marL="228600" marR="0">
              <a:lnSpc>
                <a:spcPct val="107000"/>
              </a:lnSpc>
              <a:spcBef>
                <a:spcPts val="0"/>
              </a:spcBef>
              <a:spcAft>
                <a:spcPts val="800"/>
              </a:spcAft>
            </a:pPr>
            <a:r>
              <a:rPr lang="en-US" sz="1800" dirty="0">
                <a:effectLst/>
                <a:ea typeface="Times New Roman" panose="02020603050405020304" pitchFamily="18" charset="0"/>
                <a:cs typeface="Times New Roman" panose="02020603050405020304" pitchFamily="18" charset="0"/>
              </a:rPr>
              <a:t>Allows us to combine the decisions from multiple models</a:t>
            </a:r>
            <a:endParaRPr lang="en-US" sz="1800" dirty="0">
              <a:effectLst/>
              <a:ea typeface="Calibri" panose="020F0502020204030204" pitchFamily="34" charset="0"/>
              <a:cs typeface="Times New Roman" panose="02020603050405020304" pitchFamily="18" charset="0"/>
            </a:endParaRPr>
          </a:p>
          <a:p>
            <a:pPr marL="228600" marR="0">
              <a:lnSpc>
                <a:spcPct val="107000"/>
              </a:lnSpc>
              <a:spcBef>
                <a:spcPts val="0"/>
              </a:spcBef>
              <a:spcAft>
                <a:spcPts val="800"/>
              </a:spcAft>
            </a:pPr>
            <a:r>
              <a:rPr lang="en-US" sz="1800" dirty="0">
                <a:effectLst/>
                <a:ea typeface="Times New Roman" panose="02020603050405020304" pitchFamily="18" charset="0"/>
                <a:cs typeface="Times New Roman" panose="02020603050405020304" pitchFamily="18" charset="0"/>
              </a:rPr>
              <a:t>Stucks to simple weighted average of the predictions of the models</a:t>
            </a:r>
          </a:p>
          <a:p>
            <a:pPr>
              <a:lnSpc>
                <a:spcPct val="107000"/>
              </a:lnSpc>
              <a:spcBef>
                <a:spcPts val="0"/>
              </a:spcBef>
              <a:spcAft>
                <a:spcPts val="800"/>
              </a:spcAft>
            </a:pPr>
            <a:r>
              <a:rPr lang="en-US" sz="1800" dirty="0">
                <a:effectLst/>
                <a:ea typeface="Times New Roman" panose="02020603050405020304" pitchFamily="18" charset="0"/>
                <a:cs typeface="Times New Roman" panose="02020603050405020304" pitchFamily="18" charset="0"/>
              </a:rPr>
              <a:t>The Ensemble models used in our model are </a:t>
            </a:r>
            <a:r>
              <a:rPr lang="en-US" sz="1800" dirty="0" err="1">
                <a:effectLst/>
                <a:ea typeface="Times New Roman" panose="02020603050405020304" pitchFamily="18" charset="0"/>
                <a:cs typeface="Times New Roman" panose="02020603050405020304" pitchFamily="18" charset="0"/>
              </a:rPr>
              <a:t>DenseNet</a:t>
            </a:r>
            <a:r>
              <a:rPr lang="en-US" sz="1800" dirty="0">
                <a:effectLst/>
                <a:ea typeface="Times New Roman" panose="02020603050405020304" pitchFamily="18" charset="0"/>
                <a:cs typeface="Times New Roman" panose="02020603050405020304" pitchFamily="18" charset="0"/>
              </a:rPr>
              <a:t> and Efficient </a:t>
            </a:r>
            <a:r>
              <a:rPr lang="en-US" sz="1800" dirty="0">
                <a:solidFill>
                  <a:srgbClr val="000000"/>
                </a:solidFill>
                <a:effectLst/>
                <a:ea typeface="Times New Roman" panose="02020603050405020304" pitchFamily="18" charset="0"/>
                <a:cs typeface="Times New Roman" panose="02020603050405020304" pitchFamily="18" charset="0"/>
              </a:rPr>
              <a:t>Net</a:t>
            </a:r>
            <a:endParaRPr lang="en-US" sz="1800" dirty="0">
              <a:effectLst/>
              <a:ea typeface="Calibri" panose="020F0502020204030204" pitchFamily="34" charset="0"/>
              <a:cs typeface="Times New Roman" panose="02020603050405020304" pitchFamily="18" charset="0"/>
            </a:endParaRPr>
          </a:p>
          <a:p>
            <a:pPr marL="22860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Picture 5">
            <a:extLst>
              <a:ext uri="{FF2B5EF4-FFF2-40B4-BE49-F238E27FC236}">
                <a16:creationId xmlns:a16="http://schemas.microsoft.com/office/drawing/2014/main" id="{C40F5C91-023A-51F1-A072-F573D561034E}"/>
              </a:ext>
            </a:extLst>
          </p:cNvPr>
          <p:cNvPicPr>
            <a:picLocks noChangeAspect="1"/>
          </p:cNvPicPr>
          <p:nvPr/>
        </p:nvPicPr>
        <p:blipFill>
          <a:blip r:embed="rId2"/>
          <a:stretch>
            <a:fillRect/>
          </a:stretch>
        </p:blipFill>
        <p:spPr>
          <a:xfrm>
            <a:off x="1123122" y="3090863"/>
            <a:ext cx="5943600" cy="237490"/>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780B1EEB-0D87-8B8B-14D9-D759AACA22D3}"/>
              </a:ext>
            </a:extLst>
          </p:cNvPr>
          <p:cNvPicPr>
            <a:picLocks noChangeAspect="1"/>
          </p:cNvPicPr>
          <p:nvPr/>
        </p:nvPicPr>
        <p:blipFill>
          <a:blip r:embed="rId3"/>
          <a:stretch>
            <a:fillRect/>
          </a:stretch>
        </p:blipFill>
        <p:spPr>
          <a:xfrm>
            <a:off x="5883965" y="3490339"/>
            <a:ext cx="5000625" cy="3086100"/>
          </a:xfrm>
          <a:prstGeom prst="rect">
            <a:avLst/>
          </a:prstGeom>
        </p:spPr>
      </p:pic>
    </p:spTree>
    <p:extLst>
      <p:ext uri="{BB962C8B-B14F-4D97-AF65-F5344CB8AC3E}">
        <p14:creationId xmlns:p14="http://schemas.microsoft.com/office/powerpoint/2010/main" val="1409477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3F24-F2FD-2B2C-41AE-E5A8F2BA53AA}"/>
              </a:ext>
            </a:extLst>
          </p:cNvPr>
          <p:cNvSpPr>
            <a:spLocks noGrp="1"/>
          </p:cNvSpPr>
          <p:nvPr>
            <p:ph type="title"/>
          </p:nvPr>
        </p:nvSpPr>
        <p:spPr>
          <a:xfrm>
            <a:off x="838200" y="811161"/>
            <a:ext cx="3335594" cy="5403370"/>
          </a:xfrm>
        </p:spPr>
        <p:txBody>
          <a:bodyPr>
            <a:normAutofit/>
          </a:bodyPr>
          <a:lstStyle/>
          <a:p>
            <a:r>
              <a:rPr lang="en-US">
                <a:solidFill>
                  <a:srgbClr val="FFFFFF"/>
                </a:solidFill>
              </a:rPr>
              <a:t>Result</a:t>
            </a:r>
          </a:p>
        </p:txBody>
      </p:sp>
      <p:graphicFrame>
        <p:nvGraphicFramePr>
          <p:cNvPr id="5" name="Table 5">
            <a:extLst>
              <a:ext uri="{FF2B5EF4-FFF2-40B4-BE49-F238E27FC236}">
                <a16:creationId xmlns:a16="http://schemas.microsoft.com/office/drawing/2014/main" id="{78F71152-EC67-55D6-705B-0CEF8BC49F7B}"/>
              </a:ext>
            </a:extLst>
          </p:cNvPr>
          <p:cNvGraphicFramePr>
            <a:graphicFrameLocks noGrp="1"/>
          </p:cNvGraphicFramePr>
          <p:nvPr>
            <p:ph idx="1"/>
            <p:extLst>
              <p:ext uri="{D42A27DB-BD31-4B8C-83A1-F6EECF244321}">
                <p14:modId xmlns:p14="http://schemas.microsoft.com/office/powerpoint/2010/main" val="1480856631"/>
              </p:ext>
            </p:extLst>
          </p:nvPr>
        </p:nvGraphicFramePr>
        <p:xfrm>
          <a:off x="5459413" y="2122832"/>
          <a:ext cx="6089650" cy="2612340"/>
        </p:xfrm>
        <a:graphic>
          <a:graphicData uri="http://schemas.openxmlformats.org/drawingml/2006/table">
            <a:tbl>
              <a:tblPr firstRow="1" bandRow="1">
                <a:tableStyleId>{073A0DAA-6AF3-43AB-8588-CEC1D06C72B9}</a:tableStyleId>
              </a:tblPr>
              <a:tblGrid>
                <a:gridCol w="2972260">
                  <a:extLst>
                    <a:ext uri="{9D8B030D-6E8A-4147-A177-3AD203B41FA5}">
                      <a16:colId xmlns:a16="http://schemas.microsoft.com/office/drawing/2014/main" val="3989967930"/>
                    </a:ext>
                  </a:extLst>
                </a:gridCol>
                <a:gridCol w="3117390">
                  <a:extLst>
                    <a:ext uri="{9D8B030D-6E8A-4147-A177-3AD203B41FA5}">
                      <a16:colId xmlns:a16="http://schemas.microsoft.com/office/drawing/2014/main" val="3621471001"/>
                    </a:ext>
                  </a:extLst>
                </a:gridCol>
              </a:tblGrid>
              <a:tr h="773252">
                <a:tc>
                  <a:txBody>
                    <a:bodyPr/>
                    <a:lstStyle/>
                    <a:p>
                      <a:r>
                        <a:rPr lang="en-US" sz="2100"/>
                        <a:t>                                     Model</a:t>
                      </a:r>
                    </a:p>
                  </a:txBody>
                  <a:tcPr marL="104494" marR="104494" marT="52247" marB="52247"/>
                </a:tc>
                <a:tc>
                  <a:txBody>
                    <a:bodyPr/>
                    <a:lstStyle/>
                    <a:p>
                      <a:r>
                        <a:rPr lang="en-US" sz="2100" dirty="0"/>
                        <a:t>                                       Accuracy</a:t>
                      </a:r>
                    </a:p>
                  </a:txBody>
                  <a:tcPr marL="104494" marR="104494" marT="52247" marB="52247"/>
                </a:tc>
                <a:extLst>
                  <a:ext uri="{0D108BD9-81ED-4DB2-BD59-A6C34878D82A}">
                    <a16:rowId xmlns:a16="http://schemas.microsoft.com/office/drawing/2014/main" val="234869199"/>
                  </a:ext>
                </a:extLst>
              </a:tr>
              <a:tr h="459772">
                <a:tc>
                  <a:txBody>
                    <a:bodyPr/>
                    <a:lstStyle/>
                    <a:p>
                      <a:r>
                        <a:rPr lang="en-US" sz="2100"/>
                        <a:t>Vgg16</a:t>
                      </a:r>
                    </a:p>
                  </a:txBody>
                  <a:tcPr marL="104494" marR="104494" marT="52247" marB="52247"/>
                </a:tc>
                <a:tc>
                  <a:txBody>
                    <a:bodyPr/>
                    <a:lstStyle/>
                    <a:p>
                      <a:r>
                        <a:rPr lang="en-US" sz="2100"/>
                        <a:t>39.5%</a:t>
                      </a:r>
                    </a:p>
                  </a:txBody>
                  <a:tcPr marL="104494" marR="104494" marT="52247" marB="52247"/>
                </a:tc>
                <a:extLst>
                  <a:ext uri="{0D108BD9-81ED-4DB2-BD59-A6C34878D82A}">
                    <a16:rowId xmlns:a16="http://schemas.microsoft.com/office/drawing/2014/main" val="2083329240"/>
                  </a:ext>
                </a:extLst>
              </a:tr>
              <a:tr h="459772">
                <a:tc>
                  <a:txBody>
                    <a:bodyPr/>
                    <a:lstStyle/>
                    <a:p>
                      <a:r>
                        <a:rPr lang="en-US" sz="2100"/>
                        <a:t>DenseNet</a:t>
                      </a:r>
                    </a:p>
                  </a:txBody>
                  <a:tcPr marL="104494" marR="104494" marT="52247" marB="52247"/>
                </a:tc>
                <a:tc>
                  <a:txBody>
                    <a:bodyPr/>
                    <a:lstStyle/>
                    <a:p>
                      <a:r>
                        <a:rPr lang="en-US" sz="2100"/>
                        <a:t>92.95%</a:t>
                      </a:r>
                    </a:p>
                  </a:txBody>
                  <a:tcPr marL="104494" marR="104494" marT="52247" marB="52247"/>
                </a:tc>
                <a:extLst>
                  <a:ext uri="{0D108BD9-81ED-4DB2-BD59-A6C34878D82A}">
                    <a16:rowId xmlns:a16="http://schemas.microsoft.com/office/drawing/2014/main" val="470139261"/>
                  </a:ext>
                </a:extLst>
              </a:tr>
              <a:tr h="459772">
                <a:tc>
                  <a:txBody>
                    <a:bodyPr/>
                    <a:lstStyle/>
                    <a:p>
                      <a:r>
                        <a:rPr lang="en-US" sz="2100"/>
                        <a:t>EfficientNet</a:t>
                      </a:r>
                    </a:p>
                  </a:txBody>
                  <a:tcPr marL="104494" marR="104494" marT="52247" marB="52247"/>
                </a:tc>
                <a:tc>
                  <a:txBody>
                    <a:bodyPr/>
                    <a:lstStyle/>
                    <a:p>
                      <a:r>
                        <a:rPr lang="en-US" sz="2100"/>
                        <a:t>93.2%</a:t>
                      </a:r>
                    </a:p>
                  </a:txBody>
                  <a:tcPr marL="104494" marR="104494" marT="52247" marB="52247"/>
                </a:tc>
                <a:extLst>
                  <a:ext uri="{0D108BD9-81ED-4DB2-BD59-A6C34878D82A}">
                    <a16:rowId xmlns:a16="http://schemas.microsoft.com/office/drawing/2014/main" val="3477548662"/>
                  </a:ext>
                </a:extLst>
              </a:tr>
              <a:tr h="459772">
                <a:tc>
                  <a:txBody>
                    <a:bodyPr/>
                    <a:lstStyle/>
                    <a:p>
                      <a:r>
                        <a:rPr lang="en-US" sz="2100"/>
                        <a:t>Ensemble Learning</a:t>
                      </a:r>
                    </a:p>
                  </a:txBody>
                  <a:tcPr marL="104494" marR="104494" marT="52247" marB="52247"/>
                </a:tc>
                <a:tc>
                  <a:txBody>
                    <a:bodyPr/>
                    <a:lstStyle/>
                    <a:p>
                      <a:r>
                        <a:rPr lang="en-US" sz="2100" dirty="0"/>
                        <a:t>94%</a:t>
                      </a:r>
                    </a:p>
                  </a:txBody>
                  <a:tcPr marL="104494" marR="104494" marT="52247" marB="52247"/>
                </a:tc>
                <a:extLst>
                  <a:ext uri="{0D108BD9-81ED-4DB2-BD59-A6C34878D82A}">
                    <a16:rowId xmlns:a16="http://schemas.microsoft.com/office/drawing/2014/main" val="2038277354"/>
                  </a:ext>
                </a:extLst>
              </a:tr>
            </a:tbl>
          </a:graphicData>
        </a:graphic>
      </p:graphicFrame>
    </p:spTree>
    <p:extLst>
      <p:ext uri="{BB962C8B-B14F-4D97-AF65-F5344CB8AC3E}">
        <p14:creationId xmlns:p14="http://schemas.microsoft.com/office/powerpoint/2010/main" val="1250851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6F6D8-A29F-775E-2ADB-1218DD29882D}"/>
              </a:ext>
            </a:extLst>
          </p:cNvPr>
          <p:cNvSpPr>
            <a:spLocks noGrp="1"/>
          </p:cNvSpPr>
          <p:nvPr>
            <p:ph type="title"/>
          </p:nvPr>
        </p:nvSpPr>
        <p:spPr>
          <a:xfrm>
            <a:off x="804672" y="802955"/>
            <a:ext cx="4977976" cy="1454051"/>
          </a:xfrm>
        </p:spPr>
        <p:txBody>
          <a:bodyPr>
            <a:normAutofit/>
          </a:bodyPr>
          <a:lstStyle/>
          <a:p>
            <a:r>
              <a:rPr lang="en-US" sz="3600">
                <a:solidFill>
                  <a:schemeClr val="tx2"/>
                </a:solidFill>
              </a:rPr>
              <a:t>Future Work</a:t>
            </a:r>
          </a:p>
        </p:txBody>
      </p:sp>
      <p:sp>
        <p:nvSpPr>
          <p:cNvPr id="3" name="Content Placeholder 2">
            <a:extLst>
              <a:ext uri="{FF2B5EF4-FFF2-40B4-BE49-F238E27FC236}">
                <a16:creationId xmlns:a16="http://schemas.microsoft.com/office/drawing/2014/main" id="{86DEA42B-67BA-6F34-7804-CE9869AA385D}"/>
              </a:ext>
            </a:extLst>
          </p:cNvPr>
          <p:cNvSpPr>
            <a:spLocks noGrp="1"/>
          </p:cNvSpPr>
          <p:nvPr>
            <p:ph idx="1"/>
          </p:nvPr>
        </p:nvSpPr>
        <p:spPr>
          <a:xfrm>
            <a:off x="804672" y="2421682"/>
            <a:ext cx="4977578" cy="3639289"/>
          </a:xfrm>
        </p:spPr>
        <p:txBody>
          <a:bodyPr anchor="ctr">
            <a:normAutofit/>
          </a:bodyPr>
          <a:lstStyle/>
          <a:p>
            <a:pPr marL="228600" marR="0">
              <a:spcBef>
                <a:spcPts val="0"/>
              </a:spcBef>
              <a:spcAft>
                <a:spcPts val="800"/>
              </a:spcAft>
            </a:pPr>
            <a:r>
              <a:rPr lang="en-US" sz="1800" dirty="0">
                <a:solidFill>
                  <a:schemeClr val="tx2"/>
                </a:solidFill>
                <a:effectLst/>
                <a:ea typeface="Times New Roman" panose="02020603050405020304" pitchFamily="18" charset="0"/>
                <a:cs typeface="Times New Roman" panose="02020603050405020304" pitchFamily="18" charset="0"/>
              </a:rPr>
              <a:t>Use more Networks</a:t>
            </a:r>
            <a:endParaRPr lang="en-US" sz="1800" dirty="0">
              <a:solidFill>
                <a:schemeClr val="tx2"/>
              </a:solidFill>
              <a:effectLst/>
              <a:ea typeface="Calibri" panose="020F0502020204030204" pitchFamily="34" charset="0"/>
              <a:cs typeface="Times New Roman" panose="02020603050405020304" pitchFamily="18" charset="0"/>
            </a:endParaRPr>
          </a:p>
          <a:p>
            <a:pPr marL="228600" marR="0">
              <a:spcBef>
                <a:spcPts val="0"/>
              </a:spcBef>
              <a:spcAft>
                <a:spcPts val="800"/>
              </a:spcAft>
            </a:pPr>
            <a:r>
              <a:rPr lang="en-US" sz="1800" dirty="0">
                <a:solidFill>
                  <a:schemeClr val="tx2"/>
                </a:solidFill>
                <a:effectLst/>
                <a:ea typeface="Times New Roman" panose="02020603050405020304" pitchFamily="18" charset="0"/>
                <a:cs typeface="Times New Roman" panose="02020603050405020304" pitchFamily="18" charset="0"/>
              </a:rPr>
              <a:t>More Data augmentation</a:t>
            </a:r>
            <a:endParaRPr lang="en-US" sz="1800" dirty="0">
              <a:solidFill>
                <a:schemeClr val="tx2"/>
              </a:solidFill>
              <a:effectLst/>
              <a:ea typeface="Calibri" panose="020F0502020204030204" pitchFamily="34" charset="0"/>
              <a:cs typeface="Times New Roman" panose="02020603050405020304" pitchFamily="18" charset="0"/>
            </a:endParaRPr>
          </a:p>
          <a:p>
            <a:pPr>
              <a:spcBef>
                <a:spcPts val="0"/>
              </a:spcBef>
              <a:spcAft>
                <a:spcPts val="800"/>
              </a:spcAft>
            </a:pPr>
            <a:r>
              <a:rPr lang="en-US" sz="1800" dirty="0">
                <a:solidFill>
                  <a:schemeClr val="tx2"/>
                </a:solidFill>
                <a:effectLst/>
                <a:ea typeface="Times New Roman" panose="02020603050405020304" pitchFamily="18" charset="0"/>
                <a:cs typeface="Times New Roman" panose="02020603050405020304" pitchFamily="18" charset="0"/>
              </a:rPr>
              <a:t>Train Ensemble as one network, end to end</a:t>
            </a:r>
            <a:endParaRPr lang="en-US" sz="1800" dirty="0">
              <a:solidFill>
                <a:schemeClr val="tx2"/>
              </a:solidFill>
              <a:effectLst/>
              <a:ea typeface="Calibri" panose="020F0502020204030204" pitchFamily="34" charset="0"/>
              <a:cs typeface="Times New Roman" panose="02020603050405020304" pitchFamily="18" charset="0"/>
            </a:endParaRPr>
          </a:p>
          <a:p>
            <a:endParaRPr lang="en-US" sz="1800" dirty="0">
              <a:solidFill>
                <a:schemeClr val="tx2"/>
              </a:solidFill>
            </a:endParaRPr>
          </a:p>
        </p:txBody>
      </p:sp>
      <p:pic>
        <p:nvPicPr>
          <p:cNvPr id="8194" name="Picture 2" descr="The Many Benefits Of Employees Designing The Future Of Work">
            <a:extLst>
              <a:ext uri="{FF2B5EF4-FFF2-40B4-BE49-F238E27FC236}">
                <a16:creationId xmlns:a16="http://schemas.microsoft.com/office/drawing/2014/main" id="{31786A29-4F2D-9C1E-4990-90930B82FC4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00821" y="2473277"/>
            <a:ext cx="3661831" cy="193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293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50D23-1CE7-4F8F-F8DD-CD01C48AFAD8}"/>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dirty="0">
                <a:solidFill>
                  <a:schemeClr val="tx2"/>
                </a:solidFill>
              </a:rPr>
              <a:t>Any Questions</a:t>
            </a:r>
            <a:endParaRPr lang="en-US" kern="1200" dirty="0">
              <a:solidFill>
                <a:schemeClr val="tx2"/>
              </a:solidFill>
              <a:latin typeface="+mj-lt"/>
              <a:ea typeface="+mj-ea"/>
              <a:cs typeface="+mj-cs"/>
            </a:endParaRPr>
          </a:p>
        </p:txBody>
      </p:sp>
      <p:pic>
        <p:nvPicPr>
          <p:cNvPr id="7170" name="Picture 2" descr="Image result for any questions images">
            <a:extLst>
              <a:ext uri="{FF2B5EF4-FFF2-40B4-BE49-F238E27FC236}">
                <a16:creationId xmlns:a16="http://schemas.microsoft.com/office/drawing/2014/main" id="{B251AAF1-F21F-6B3D-70FE-3AEFC5D1CE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343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5122" name="Picture 2" descr="30,960 Thank You Stock Photos - Free &amp; Royalty-Free Stock ...">
            <a:extLst>
              <a:ext uri="{FF2B5EF4-FFF2-40B4-BE49-F238E27FC236}">
                <a16:creationId xmlns:a16="http://schemas.microsoft.com/office/drawing/2014/main" id="{16F777F6-610B-871E-0D3E-4D391C8072C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4425" r="1" b="3865"/>
          <a:stretch/>
        </p:blipFill>
        <p:spPr bwMode="auto">
          <a:xfrm rot="21480000">
            <a:off x="1137837" y="1003258"/>
            <a:ext cx="9916327" cy="4764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96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21E11-3FB2-FD79-45B2-B7429C1BC56D}"/>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Introduction</a:t>
            </a:r>
          </a:p>
        </p:txBody>
      </p:sp>
      <p:sp>
        <p:nvSpPr>
          <p:cNvPr id="3" name="Content Placeholder 2">
            <a:extLst>
              <a:ext uri="{FF2B5EF4-FFF2-40B4-BE49-F238E27FC236}">
                <a16:creationId xmlns:a16="http://schemas.microsoft.com/office/drawing/2014/main" id="{B9D911C2-E3E6-0518-211A-36F10527D65F}"/>
              </a:ext>
            </a:extLst>
          </p:cNvPr>
          <p:cNvSpPr>
            <a:spLocks noGrp="1"/>
          </p:cNvSpPr>
          <p:nvPr>
            <p:ph idx="1"/>
          </p:nvPr>
        </p:nvSpPr>
        <p:spPr>
          <a:xfrm>
            <a:off x="8029319" y="917725"/>
            <a:ext cx="3424739" cy="4852362"/>
          </a:xfrm>
        </p:spPr>
        <p:txBody>
          <a:bodyPr anchor="ctr">
            <a:normAutofit/>
          </a:bodyPr>
          <a:lstStyle/>
          <a:p>
            <a:pPr marL="0" indent="0">
              <a:buNone/>
            </a:pPr>
            <a:endParaRPr lang="en-US" sz="17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700"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7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700"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7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7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What kind of flowers are they? How can the nature of various flowers be determined? How can we tell which kind of flower is most popular?</a:t>
            </a:r>
          </a:p>
          <a:p>
            <a:r>
              <a:rPr lang="en-US" sz="1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Due to their similar foliage, it may be challenging to tell these two species apart when they are not in bloom. As observed in this comparative image, the inflorescences, and blooms, while similar,, including color and pedicel lengt</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a:t>
            </a:r>
            <a:endParaRPr lang="en-US" sz="2000" dirty="0">
              <a:solidFill>
                <a:schemeClr val="bg1"/>
              </a:solidFill>
            </a:endParaRPr>
          </a:p>
        </p:txBody>
      </p:sp>
      <p:pic>
        <p:nvPicPr>
          <p:cNvPr id="4" name="Picture 3" descr="A close-up of a flower&#10;&#10;Description automatically generated with low confidence">
            <a:extLst>
              <a:ext uri="{FF2B5EF4-FFF2-40B4-BE49-F238E27FC236}">
                <a16:creationId xmlns:a16="http://schemas.microsoft.com/office/drawing/2014/main" id="{E455A8FD-BD5B-7F0D-2B77-9797C9475CB9}"/>
              </a:ext>
            </a:extLst>
          </p:cNvPr>
          <p:cNvPicPr>
            <a:picLocks noChangeAspect="1"/>
          </p:cNvPicPr>
          <p:nvPr/>
        </p:nvPicPr>
        <p:blipFill rotWithShape="1">
          <a:blip r:embed="rId2">
            <a:extLst>
              <a:ext uri="{28A0092B-C50C-407E-A947-70E740481C1C}">
                <a14:useLocalDpi xmlns:a14="http://schemas.microsoft.com/office/drawing/2010/main" val="0"/>
              </a:ext>
            </a:extLst>
          </a:blip>
          <a:srcRect t="460" r="1" b="3356"/>
          <a:stretch/>
        </p:blipFill>
        <p:spPr bwMode="auto">
          <a:xfrm>
            <a:off x="327547" y="321733"/>
            <a:ext cx="7058306" cy="4107392"/>
          </a:xfrm>
          <a:prstGeom prst="rect">
            <a:avLst/>
          </a:prstGeom>
          <a:noFill/>
        </p:spPr>
      </p:pic>
    </p:spTree>
    <p:extLst>
      <p:ext uri="{BB962C8B-B14F-4D97-AF65-F5344CB8AC3E}">
        <p14:creationId xmlns:p14="http://schemas.microsoft.com/office/powerpoint/2010/main" val="432052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title="Vibrant Flowers">
            <a:hlinkClick r:id="" action="ppaction://media"/>
            <a:extLst>
              <a:ext uri="{FF2B5EF4-FFF2-40B4-BE49-F238E27FC236}">
                <a16:creationId xmlns:a16="http://schemas.microsoft.com/office/drawing/2014/main" id="{FA77E355-651F-62EC-8E10-4A266D607880}"/>
              </a:ext>
            </a:extLst>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chemeClr val="bg1">
                <a:tint val="45000"/>
                <a:satMod val="400000"/>
              </a:schemeClr>
            </a:duotone>
            <a:alphaModFix amt="25000"/>
          </a:blip>
          <a:stretch>
            <a:fillRect/>
          </a:stretch>
        </p:blipFill>
        <p:spPr>
          <a:xfrm>
            <a:off x="748834" y="213220"/>
            <a:ext cx="10691281" cy="6013845"/>
          </a:xfrm>
          <a:prstGeom prst="rect">
            <a:avLst/>
          </a:prstGeom>
        </p:spPr>
      </p:pic>
      <p:sp>
        <p:nvSpPr>
          <p:cNvPr id="2" name="Title 1">
            <a:extLst>
              <a:ext uri="{FF2B5EF4-FFF2-40B4-BE49-F238E27FC236}">
                <a16:creationId xmlns:a16="http://schemas.microsoft.com/office/drawing/2014/main" id="{8B3D2EB4-2ED4-A7B5-1A32-C8A28B71420D}"/>
              </a:ext>
            </a:extLst>
          </p:cNvPr>
          <p:cNvSpPr>
            <a:spLocks noGrp="1"/>
          </p:cNvSpPr>
          <p:nvPr>
            <p:ph type="title"/>
          </p:nvPr>
        </p:nvSpPr>
        <p:spPr>
          <a:xfrm>
            <a:off x="2436875" y="630935"/>
            <a:ext cx="7315200" cy="2912366"/>
          </a:xfrm>
          <a:noFill/>
        </p:spPr>
        <p:txBody>
          <a:bodyPr anchor="b">
            <a:normAutofit/>
          </a:bodyPr>
          <a:lstStyle/>
          <a:p>
            <a:pPr algn="ctr"/>
            <a:r>
              <a:rPr lang="en-US" dirty="0"/>
              <a:t>Motivation</a:t>
            </a:r>
          </a:p>
        </p:txBody>
      </p:sp>
      <p:sp>
        <p:nvSpPr>
          <p:cNvPr id="3" name="Content Placeholder 2">
            <a:extLst>
              <a:ext uri="{FF2B5EF4-FFF2-40B4-BE49-F238E27FC236}">
                <a16:creationId xmlns:a16="http://schemas.microsoft.com/office/drawing/2014/main" id="{2E5D2D31-BDA2-6B3A-9A9E-955C3843814D}"/>
              </a:ext>
            </a:extLst>
          </p:cNvPr>
          <p:cNvSpPr>
            <a:spLocks noGrp="1"/>
          </p:cNvSpPr>
          <p:nvPr>
            <p:ph idx="1"/>
          </p:nvPr>
        </p:nvSpPr>
        <p:spPr>
          <a:xfrm>
            <a:off x="2436875" y="3726352"/>
            <a:ext cx="7315200" cy="2317041"/>
          </a:xfrm>
          <a:noFill/>
        </p:spPr>
        <p:txBody>
          <a:bodyPr anchor="t">
            <a:normAutofit/>
          </a:bodyPr>
          <a:lstStyle/>
          <a:p>
            <a:pPr algn="ct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We worked to build a machine learning model that identifies the type of flower in a data set of images (for simplicity, we’re sticking to just over 104 types)</a:t>
            </a:r>
          </a:p>
          <a:p>
            <a:pPr algn="ctr"/>
            <a:endParaRPr lang="en-US" sz="1800" dirty="0">
              <a:solidFill>
                <a:schemeClr val="bg1"/>
              </a:solidFill>
            </a:endParaRPr>
          </a:p>
        </p:txBody>
      </p:sp>
    </p:spTree>
    <p:extLst>
      <p:ext uri="{BB962C8B-B14F-4D97-AF65-F5344CB8AC3E}">
        <p14:creationId xmlns:p14="http://schemas.microsoft.com/office/powerpoint/2010/main" val="26569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7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a blue flower">
            <a:extLst>
              <a:ext uri="{FF2B5EF4-FFF2-40B4-BE49-F238E27FC236}">
                <a16:creationId xmlns:a16="http://schemas.microsoft.com/office/drawing/2014/main" id="{2B63C8C2-C777-F76B-6A52-9734D044E2D6}"/>
              </a:ext>
            </a:extLst>
          </p:cNvPr>
          <p:cNvPicPr>
            <a:picLocks noChangeAspect="1"/>
          </p:cNvPicPr>
          <p:nvPr/>
        </p:nvPicPr>
        <p:blipFill rotWithShape="1">
          <a:blip r:embed="rId2">
            <a:alphaModFix amt="35000"/>
          </a:blip>
          <a:srcRect t="10138" b="5276"/>
          <a:stretch/>
        </p:blipFill>
        <p:spPr>
          <a:xfrm>
            <a:off x="20" y="10"/>
            <a:ext cx="12191979" cy="6857990"/>
          </a:xfrm>
          <a:prstGeom prst="rect">
            <a:avLst/>
          </a:prstGeom>
        </p:spPr>
      </p:pic>
      <p:sp>
        <p:nvSpPr>
          <p:cNvPr id="2" name="Title 1">
            <a:extLst>
              <a:ext uri="{FF2B5EF4-FFF2-40B4-BE49-F238E27FC236}">
                <a16:creationId xmlns:a16="http://schemas.microsoft.com/office/drawing/2014/main" id="{67587684-4683-1C84-D023-625CB3E7441F}"/>
              </a:ext>
            </a:extLst>
          </p:cNvPr>
          <p:cNvSpPr>
            <a:spLocks noGrp="1"/>
          </p:cNvSpPr>
          <p:nvPr>
            <p:ph type="title"/>
          </p:nvPr>
        </p:nvSpPr>
        <p:spPr>
          <a:xfrm>
            <a:off x="838201" y="1065862"/>
            <a:ext cx="3313164" cy="4726276"/>
          </a:xfrm>
        </p:spPr>
        <p:txBody>
          <a:bodyPr>
            <a:normAutofit/>
          </a:bodyPr>
          <a:lstStyle/>
          <a:p>
            <a:pPr algn="r"/>
            <a:r>
              <a:rPr lang="en-US" dirty="0">
                <a:solidFill>
                  <a:srgbClr val="FFFFFF"/>
                </a:solidFill>
              </a:rPr>
              <a:t>Data Description</a:t>
            </a:r>
          </a:p>
        </p:txBody>
      </p:sp>
      <p:sp>
        <p:nvSpPr>
          <p:cNvPr id="3" name="Content Placeholder 2">
            <a:extLst>
              <a:ext uri="{FF2B5EF4-FFF2-40B4-BE49-F238E27FC236}">
                <a16:creationId xmlns:a16="http://schemas.microsoft.com/office/drawing/2014/main" id="{0E0F1AC0-80C9-8375-7515-9F5B7B577286}"/>
              </a:ext>
            </a:extLst>
          </p:cNvPr>
          <p:cNvSpPr>
            <a:spLocks noGrp="1"/>
          </p:cNvSpPr>
          <p:nvPr>
            <p:ph idx="1"/>
          </p:nvPr>
        </p:nvSpPr>
        <p:spPr>
          <a:xfrm>
            <a:off x="5155379" y="618978"/>
            <a:ext cx="6802159" cy="6611816"/>
          </a:xfrm>
        </p:spPr>
        <p:txBody>
          <a:bodyPr anchor="ctr">
            <a:normAutofit/>
          </a:bodyPr>
          <a:lstStyle/>
          <a:p>
            <a:pPr marL="0" marR="0">
              <a:spcBef>
                <a:spcPts val="0"/>
              </a:spcBef>
              <a:spcAft>
                <a:spcPts val="800"/>
              </a:spcAft>
            </a:pPr>
            <a:r>
              <a:rPr lang="en-US" sz="1600" dirty="0">
                <a:solidFill>
                  <a:srgbClr val="FFFFFF"/>
                </a:solidFill>
                <a:effectLst/>
                <a:ea typeface="Calibri" panose="020F0502020204030204" pitchFamily="34" charset="0"/>
                <a:cs typeface="Times New Roman" panose="02020603050405020304" pitchFamily="18" charset="0"/>
              </a:rPr>
              <a:t>There are 12000 flower images from each resolution:</a:t>
            </a:r>
          </a:p>
          <a:p>
            <a:pPr marL="0" marR="0" indent="0">
              <a:spcBef>
                <a:spcPts val="0"/>
              </a:spcBef>
              <a:spcAft>
                <a:spcPts val="800"/>
              </a:spcAft>
              <a:buNone/>
            </a:pPr>
            <a:r>
              <a:rPr lang="en-US" sz="1600" dirty="0">
                <a:solidFill>
                  <a:srgbClr val="FFFFFF"/>
                </a:solidFill>
                <a:effectLst/>
                <a:ea typeface="Calibri" panose="020F0502020204030204" pitchFamily="34" charset="0"/>
                <a:cs typeface="Times New Roman" panose="02020603050405020304" pitchFamily="18" charset="0"/>
              </a:rPr>
              <a:t>      192*192 </a:t>
            </a:r>
            <a:r>
              <a:rPr lang="en-US" sz="1600" dirty="0">
                <a:solidFill>
                  <a:srgbClr val="FFFFFF"/>
                </a:solidFill>
                <a:ea typeface="Calibri" panose="020F0502020204030204" pitchFamily="34" charset="0"/>
                <a:cs typeface="Times New Roman" panose="02020603050405020304" pitchFamily="18" charset="0"/>
              </a:rPr>
              <a:t>,</a:t>
            </a:r>
            <a:r>
              <a:rPr lang="en-US" sz="1600" dirty="0">
                <a:solidFill>
                  <a:srgbClr val="FFFFFF"/>
                </a:solidFill>
                <a:effectLst/>
                <a:ea typeface="Calibri" panose="020F0502020204030204" pitchFamily="34" charset="0"/>
                <a:cs typeface="Times New Roman" panose="02020603050405020304" pitchFamily="18" charset="0"/>
              </a:rPr>
              <a:t>224*224</a:t>
            </a:r>
            <a:r>
              <a:rPr lang="en-US" sz="1600" dirty="0">
                <a:solidFill>
                  <a:srgbClr val="FFFFFF"/>
                </a:solidFill>
                <a:ea typeface="Calibri" panose="020F0502020204030204" pitchFamily="34" charset="0"/>
                <a:cs typeface="Times New Roman" panose="02020603050405020304" pitchFamily="18" charset="0"/>
              </a:rPr>
              <a:t>,</a:t>
            </a:r>
            <a:r>
              <a:rPr lang="en-US" sz="1600" dirty="0">
                <a:solidFill>
                  <a:srgbClr val="FFFFFF"/>
                </a:solidFill>
                <a:effectLst/>
                <a:ea typeface="Calibri" panose="020F0502020204030204" pitchFamily="34" charset="0"/>
                <a:cs typeface="Times New Roman" panose="02020603050405020304" pitchFamily="18" charset="0"/>
              </a:rPr>
              <a:t>331*331</a:t>
            </a:r>
            <a:r>
              <a:rPr lang="en-US" sz="1600" dirty="0">
                <a:solidFill>
                  <a:srgbClr val="FFFFFF"/>
                </a:solidFill>
                <a:ea typeface="Calibri" panose="020F0502020204030204" pitchFamily="34" charset="0"/>
                <a:cs typeface="Times New Roman" panose="02020603050405020304" pitchFamily="18" charset="0"/>
              </a:rPr>
              <a:t>, </a:t>
            </a:r>
            <a:r>
              <a:rPr lang="en-US" sz="1600" dirty="0">
                <a:solidFill>
                  <a:srgbClr val="FFFFFF"/>
                </a:solidFill>
                <a:effectLst/>
                <a:ea typeface="Calibri" panose="020F0502020204030204" pitchFamily="34" charset="0"/>
                <a:cs typeface="Times New Roman" panose="02020603050405020304" pitchFamily="18" charset="0"/>
              </a:rPr>
              <a:t>512*512 total is equal 5.15 GB</a:t>
            </a:r>
          </a:p>
          <a:p>
            <a:pPr marL="0" indent="0">
              <a:buNone/>
            </a:pPr>
            <a:r>
              <a:rPr lang="en-US" sz="1600" b="1" dirty="0">
                <a:solidFill>
                  <a:srgbClr val="FFFFFF"/>
                </a:solidFill>
              </a:rPr>
              <a:t>Where we took Data from?</a:t>
            </a:r>
          </a:p>
          <a:p>
            <a:pPr marL="0" marR="0">
              <a:spcBef>
                <a:spcPts val="0"/>
              </a:spcBef>
              <a:spcAft>
                <a:spcPts val="800"/>
              </a:spcAft>
            </a:pPr>
            <a:r>
              <a:rPr lang="en-US" sz="1600" dirty="0">
                <a:solidFill>
                  <a:srgbClr val="FFFFFF"/>
                </a:solidFill>
                <a:effectLst/>
                <a:ea typeface="Calibri" panose="020F0502020204030204" pitchFamily="34" charset="0"/>
                <a:cs typeface="Times New Roman" panose="02020603050405020304" pitchFamily="18" charset="0"/>
              </a:rPr>
              <a:t>We took data from Kaggle but the data is in </a:t>
            </a:r>
            <a:r>
              <a:rPr lang="en-US" sz="1600" dirty="0" err="1">
                <a:solidFill>
                  <a:srgbClr val="FFFFFF"/>
                </a:solidFill>
                <a:effectLst/>
                <a:ea typeface="Calibri" panose="020F0502020204030204" pitchFamily="34" charset="0"/>
                <a:cs typeface="Times New Roman" panose="02020603050405020304" pitchFamily="18" charset="0"/>
              </a:rPr>
              <a:t>TFRecord</a:t>
            </a:r>
            <a:r>
              <a:rPr lang="en-US" sz="1600" dirty="0">
                <a:solidFill>
                  <a:srgbClr val="FFFFFF"/>
                </a:solidFill>
                <a:effectLst/>
                <a:ea typeface="Calibri" panose="020F0502020204030204" pitchFamily="34" charset="0"/>
                <a:cs typeface="Times New Roman" panose="02020603050405020304" pitchFamily="18" charset="0"/>
              </a:rPr>
              <a:t> Format</a:t>
            </a:r>
          </a:p>
          <a:p>
            <a:pPr marL="0" marR="0" indent="0">
              <a:spcBef>
                <a:spcPts val="0"/>
              </a:spcBef>
              <a:spcAft>
                <a:spcPts val="800"/>
              </a:spcAft>
              <a:buNone/>
            </a:pPr>
            <a:r>
              <a:rPr lang="en-US" sz="1600" dirty="0">
                <a:solidFill>
                  <a:srgbClr val="FFFFFF"/>
                </a:solidFill>
                <a:effectLst/>
                <a:ea typeface="Calibri" panose="020F0502020204030204" pitchFamily="34" charset="0"/>
                <a:cs typeface="Times New Roman" panose="02020603050405020304" pitchFamily="18" charset="0"/>
              </a:rPr>
              <a:t>What is </a:t>
            </a:r>
            <a:r>
              <a:rPr lang="en-US" sz="1600" dirty="0" err="1">
                <a:solidFill>
                  <a:srgbClr val="FFFFFF"/>
                </a:solidFill>
                <a:effectLst/>
                <a:ea typeface="Calibri" panose="020F0502020204030204" pitchFamily="34" charset="0"/>
                <a:cs typeface="Times New Roman" panose="02020603050405020304" pitchFamily="18" charset="0"/>
              </a:rPr>
              <a:t>TFRecord</a:t>
            </a:r>
            <a:r>
              <a:rPr lang="en-US" sz="1600" dirty="0">
                <a:solidFill>
                  <a:srgbClr val="FFFFFF"/>
                </a:solidFill>
                <a:effectLst/>
                <a:ea typeface="Calibri" panose="020F0502020204030204" pitchFamily="34" charset="0"/>
                <a:cs typeface="Times New Roman" panose="02020603050405020304" pitchFamily="18" charset="0"/>
              </a:rPr>
              <a:t> Format</a:t>
            </a:r>
          </a:p>
          <a:p>
            <a:pPr marL="0" marR="0">
              <a:spcBef>
                <a:spcPts val="0"/>
              </a:spcBef>
              <a:spcAft>
                <a:spcPts val="800"/>
              </a:spcAft>
            </a:pPr>
            <a:r>
              <a:rPr lang="en-US" sz="1600" dirty="0">
                <a:solidFill>
                  <a:srgbClr val="FFFFFF"/>
                </a:solidFill>
                <a:effectLst/>
                <a:ea typeface="Calibri" panose="020F0502020204030204" pitchFamily="34" charset="0"/>
                <a:cs typeface="Times New Roman" panose="02020603050405020304" pitchFamily="18" charset="0"/>
              </a:rPr>
              <a:t>The </a:t>
            </a:r>
            <a:r>
              <a:rPr lang="en-US" sz="1600" dirty="0" err="1">
                <a:solidFill>
                  <a:srgbClr val="FFFFFF"/>
                </a:solidFill>
                <a:effectLst/>
                <a:ea typeface="Calibri" panose="020F0502020204030204" pitchFamily="34" charset="0"/>
                <a:cs typeface="Times New Roman" panose="02020603050405020304" pitchFamily="18" charset="0"/>
              </a:rPr>
              <a:t>TFRecord</a:t>
            </a:r>
            <a:r>
              <a:rPr lang="en-US" sz="1600" dirty="0">
                <a:solidFill>
                  <a:srgbClr val="FFFFFF"/>
                </a:solidFill>
                <a:effectLst/>
                <a:ea typeface="Calibri" panose="020F0502020204030204" pitchFamily="34" charset="0"/>
                <a:cs typeface="Times New Roman" panose="02020603050405020304" pitchFamily="18" charset="0"/>
              </a:rPr>
              <a:t> format is a simple format for storing a sequence of binary records.</a:t>
            </a:r>
          </a:p>
          <a:p>
            <a:pPr marL="0" marR="0">
              <a:spcBef>
                <a:spcPts val="0"/>
              </a:spcBef>
              <a:spcAft>
                <a:spcPts val="800"/>
              </a:spcAft>
            </a:pPr>
            <a:r>
              <a:rPr lang="en-US" sz="1600" dirty="0">
                <a:solidFill>
                  <a:srgbClr val="FFFFFF"/>
                </a:solidFill>
                <a:effectLst/>
                <a:ea typeface="Calibri" panose="020F0502020204030204" pitchFamily="34" charset="0"/>
                <a:cs typeface="Times New Roman" panose="02020603050405020304" pitchFamily="18" charset="0"/>
              </a:rPr>
              <a:t>To organize and shard data files for the best training performance, </a:t>
            </a:r>
            <a:r>
              <a:rPr lang="en-US" sz="1600" dirty="0" err="1">
                <a:solidFill>
                  <a:srgbClr val="FFFFFF"/>
                </a:solidFill>
                <a:effectLst/>
                <a:ea typeface="Calibri" panose="020F0502020204030204" pitchFamily="34" charset="0"/>
                <a:cs typeface="Times New Roman" panose="02020603050405020304" pitchFamily="18" charset="0"/>
              </a:rPr>
              <a:t>Tensorflow</a:t>
            </a:r>
            <a:r>
              <a:rPr lang="en-US" sz="1600" dirty="0">
                <a:solidFill>
                  <a:srgbClr val="FFFFFF"/>
                </a:solidFill>
                <a:effectLst/>
                <a:ea typeface="Calibri" panose="020F0502020204030204" pitchFamily="34" charset="0"/>
                <a:cs typeface="Times New Roman" panose="02020603050405020304" pitchFamily="18" charset="0"/>
              </a:rPr>
              <a:t> typically uses the </a:t>
            </a:r>
            <a:r>
              <a:rPr lang="en-US" sz="1600" dirty="0" err="1">
                <a:solidFill>
                  <a:srgbClr val="FFFFFF"/>
                </a:solidFill>
                <a:effectLst/>
                <a:ea typeface="Calibri" panose="020F0502020204030204" pitchFamily="34" charset="0"/>
                <a:cs typeface="Times New Roman" panose="02020603050405020304" pitchFamily="18" charset="0"/>
              </a:rPr>
              <a:t>TFRecord</a:t>
            </a:r>
            <a:r>
              <a:rPr lang="en-US" sz="1600" dirty="0">
                <a:solidFill>
                  <a:srgbClr val="FFFFFF"/>
                </a:solidFill>
                <a:effectLst/>
                <a:ea typeface="Calibri" panose="020F0502020204030204" pitchFamily="34" charset="0"/>
                <a:cs typeface="Times New Roman" panose="02020603050405020304" pitchFamily="18" charset="0"/>
              </a:rPr>
              <a:t> container format.</a:t>
            </a:r>
          </a:p>
          <a:p>
            <a:pPr marL="0" marR="0">
              <a:spcBef>
                <a:spcPts val="0"/>
              </a:spcBef>
              <a:spcAft>
                <a:spcPts val="800"/>
              </a:spcAft>
            </a:pPr>
            <a:r>
              <a:rPr lang="en-US" sz="1600" dirty="0">
                <a:solidFill>
                  <a:srgbClr val="FFFFFF"/>
                </a:solidFill>
                <a:effectLst/>
                <a:ea typeface="Calibri" panose="020F0502020204030204" pitchFamily="34" charset="0"/>
                <a:cs typeface="Times New Roman" panose="02020603050405020304" pitchFamily="18" charset="0"/>
              </a:rPr>
              <a:t>For many photos, each file comprises the id, label (the class of the sample for training data), and </a:t>
            </a:r>
            <a:r>
              <a:rPr lang="en-US" sz="1600" dirty="0" err="1">
                <a:solidFill>
                  <a:srgbClr val="FFFFFF"/>
                </a:solidFill>
                <a:effectLst/>
                <a:ea typeface="Calibri" panose="020F0502020204030204" pitchFamily="34" charset="0"/>
                <a:cs typeface="Times New Roman" panose="02020603050405020304" pitchFamily="18" charset="0"/>
              </a:rPr>
              <a:t>img</a:t>
            </a:r>
            <a:r>
              <a:rPr lang="en-US" sz="1600" dirty="0">
                <a:solidFill>
                  <a:srgbClr val="FFFFFF"/>
                </a:solidFill>
                <a:effectLst/>
                <a:ea typeface="Calibri" panose="020F0502020204030204" pitchFamily="34" charset="0"/>
                <a:cs typeface="Times New Roman" panose="02020603050405020304" pitchFamily="18" charset="0"/>
              </a:rPr>
              <a:t> (the information about the actual pixels in array form) fields.</a:t>
            </a:r>
          </a:p>
          <a:p>
            <a:pPr marL="0" marR="0">
              <a:spcBef>
                <a:spcPts val="0"/>
              </a:spcBef>
              <a:spcAft>
                <a:spcPts val="800"/>
              </a:spcAft>
            </a:pPr>
            <a:r>
              <a:rPr lang="en-US" sz="1600" dirty="0">
                <a:solidFill>
                  <a:srgbClr val="FFFFFF"/>
                </a:solidFill>
                <a:effectLst/>
                <a:ea typeface="Calibri" panose="020F0502020204030204" pitchFamily="34" charset="0"/>
                <a:cs typeface="Times New Roman" panose="02020603050405020304" pitchFamily="18" charset="0"/>
              </a:rPr>
              <a:t>We have Dataset: 12753 training images, 3712 validation images, 7382 unlabeled test images</a:t>
            </a:r>
          </a:p>
          <a:p>
            <a:pPr marL="0" indent="0">
              <a:buNone/>
            </a:pPr>
            <a:endParaRPr lang="en-US" sz="1600" dirty="0">
              <a:solidFill>
                <a:srgbClr val="FFFFFF"/>
              </a:solidFill>
            </a:endParaRPr>
          </a:p>
        </p:txBody>
      </p:sp>
    </p:spTree>
    <p:extLst>
      <p:ext uri="{BB962C8B-B14F-4D97-AF65-F5344CB8AC3E}">
        <p14:creationId xmlns:p14="http://schemas.microsoft.com/office/powerpoint/2010/main" val="336753208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red flower">
            <a:extLst>
              <a:ext uri="{FF2B5EF4-FFF2-40B4-BE49-F238E27FC236}">
                <a16:creationId xmlns:a16="http://schemas.microsoft.com/office/drawing/2014/main" id="{EB9C2427-EEC5-7875-7483-30B86CE217A9}"/>
              </a:ext>
            </a:extLst>
          </p:cNvPr>
          <p:cNvPicPr>
            <a:picLocks noChangeAspect="1"/>
          </p:cNvPicPr>
          <p:nvPr/>
        </p:nvPicPr>
        <p:blipFill rotWithShape="1">
          <a:blip r:embed="rId2">
            <a:duotone>
              <a:prstClr val="black"/>
              <a:schemeClr val="tx2">
                <a:tint val="45000"/>
                <a:satMod val="400000"/>
              </a:schemeClr>
            </a:duotone>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4BB0688A-4558-B88A-1737-E72D6B93B85B}"/>
              </a:ext>
            </a:extLst>
          </p:cNvPr>
          <p:cNvSpPr>
            <a:spLocks noGrp="1"/>
          </p:cNvSpPr>
          <p:nvPr>
            <p:ph type="title"/>
          </p:nvPr>
        </p:nvSpPr>
        <p:spPr>
          <a:xfrm>
            <a:off x="4050889" y="365758"/>
            <a:ext cx="6784259" cy="1828800"/>
          </a:xfrm>
        </p:spPr>
        <p:txBody>
          <a:bodyPr>
            <a:normAutofit/>
          </a:bodyPr>
          <a:lstStyle/>
          <a:p>
            <a:r>
              <a:rPr lang="en-US" b="1" dirty="0">
                <a:solidFill>
                  <a:schemeClr val="tx1">
                    <a:lumMod val="85000"/>
                    <a:lumOff val="15000"/>
                  </a:schemeClr>
                </a:solidFill>
              </a:rPr>
              <a:t>Challenges</a:t>
            </a:r>
          </a:p>
        </p:txBody>
      </p:sp>
      <p:sp>
        <p:nvSpPr>
          <p:cNvPr id="3" name="Content Placeholder 2">
            <a:extLst>
              <a:ext uri="{FF2B5EF4-FFF2-40B4-BE49-F238E27FC236}">
                <a16:creationId xmlns:a16="http://schemas.microsoft.com/office/drawing/2014/main" id="{47494FBC-7093-C29B-071E-0A53F233E755}"/>
              </a:ext>
            </a:extLst>
          </p:cNvPr>
          <p:cNvSpPr>
            <a:spLocks noGrp="1"/>
          </p:cNvSpPr>
          <p:nvPr>
            <p:ph idx="1"/>
          </p:nvPr>
        </p:nvSpPr>
        <p:spPr>
          <a:xfrm>
            <a:off x="4050889" y="1856936"/>
            <a:ext cx="6784259" cy="4342252"/>
          </a:xfrm>
        </p:spPr>
        <p:txBody>
          <a:bodyPr>
            <a:normAutofit/>
          </a:bodyPr>
          <a:lstStyle/>
          <a:p>
            <a:pPr marL="0" marR="0" indent="0">
              <a:spcBef>
                <a:spcPts val="0"/>
              </a:spcBef>
              <a:spcAft>
                <a:spcPts val="800"/>
              </a:spcAft>
              <a:buNone/>
            </a:pPr>
            <a:r>
              <a:rPr lang="en-US" sz="1700" dirty="0">
                <a:effectLst/>
                <a:latin typeface="Calibri" panose="020F0502020204030204" pitchFamily="34" charset="0"/>
                <a:ea typeface="Calibri" panose="020F0502020204030204" pitchFamily="34" charset="0"/>
                <a:cs typeface="Times New Roman" panose="02020603050405020304" pitchFamily="18" charset="0"/>
              </a:rPr>
              <a:t>One of the challenges in flower classification is the lack of labeled data which can result in performance loss. Recognizing many classes within one category of flowers is also a challenge. If we have more classes, then combinations of features can improve classification performance</a:t>
            </a:r>
          </a:p>
          <a:p>
            <a:pPr marL="0" marR="0" indent="0">
              <a:spcBef>
                <a:spcPts val="0"/>
              </a:spcBef>
              <a:spcAft>
                <a:spcPts val="800"/>
              </a:spcAft>
              <a:buNone/>
            </a:pPr>
            <a:r>
              <a:rPr lang="en-US" sz="1700" dirty="0">
                <a:latin typeface="Calibri" panose="020F0502020204030204" pitchFamily="34" charset="0"/>
                <a:ea typeface="Calibri" panose="020F0502020204030204" pitchFamily="34" charset="0"/>
                <a:cs typeface="Times New Roman" panose="02020603050405020304" pitchFamily="18" charset="0"/>
              </a:rPr>
              <a:t>Challenges with TPU</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800"/>
              </a:spcAft>
            </a:pPr>
            <a:r>
              <a:rPr lang="en-US" sz="1700" dirty="0">
                <a:effectLst/>
                <a:latin typeface="Calibri" panose="020F0502020204030204" pitchFamily="34" charset="0"/>
                <a:ea typeface="Calibri" panose="020F0502020204030204" pitchFamily="34" charset="0"/>
                <a:cs typeface="Times New Roman" panose="02020603050405020304" pitchFamily="18" charset="0"/>
              </a:rPr>
              <a:t>TPU Tends to be idle for the most part of the epoch waiting for training data.</a:t>
            </a:r>
          </a:p>
          <a:p>
            <a:endParaRPr lang="en-US" sz="1700" dirty="0"/>
          </a:p>
        </p:txBody>
      </p:sp>
    </p:spTree>
    <p:extLst>
      <p:ext uri="{BB962C8B-B14F-4D97-AF65-F5344CB8AC3E}">
        <p14:creationId xmlns:p14="http://schemas.microsoft.com/office/powerpoint/2010/main" val="1313140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2CF5CAF-D149-5354-8C9B-7FFF911EDF02}"/>
              </a:ext>
            </a:extLst>
          </p:cNvPr>
          <p:cNvPicPr>
            <a:picLocks noChangeAspect="1"/>
          </p:cNvPicPr>
          <p:nvPr/>
        </p:nvPicPr>
        <p:blipFill rotWithShape="1">
          <a:blip r:embed="rId2">
            <a:duotone>
              <a:prstClr val="black"/>
              <a:prstClr val="white"/>
            </a:duotone>
            <a:alphaModFix amt="35000"/>
          </a:blip>
          <a:srcRect t="7964" b="7767"/>
          <a:stretch/>
        </p:blipFill>
        <p:spPr>
          <a:xfrm>
            <a:off x="-321544" y="140686"/>
            <a:ext cx="12191980" cy="6857990"/>
          </a:xfrm>
          <a:prstGeom prst="rect">
            <a:avLst/>
          </a:prstGeom>
        </p:spPr>
      </p:pic>
      <p:sp>
        <p:nvSpPr>
          <p:cNvPr id="2" name="Title 1">
            <a:extLst>
              <a:ext uri="{FF2B5EF4-FFF2-40B4-BE49-F238E27FC236}">
                <a16:creationId xmlns:a16="http://schemas.microsoft.com/office/drawing/2014/main" id="{602CBDDE-5AF2-8097-EBD6-5760DAA6C0BB}"/>
              </a:ext>
            </a:extLst>
          </p:cNvPr>
          <p:cNvSpPr>
            <a:spLocks noGrp="1"/>
          </p:cNvSpPr>
          <p:nvPr>
            <p:ph type="title"/>
          </p:nvPr>
        </p:nvSpPr>
        <p:spPr>
          <a:xfrm>
            <a:off x="838201" y="1065862"/>
            <a:ext cx="3313164" cy="4726276"/>
          </a:xfrm>
        </p:spPr>
        <p:txBody>
          <a:bodyPr>
            <a:normAutofit/>
          </a:bodyPr>
          <a:lstStyle/>
          <a:p>
            <a:pPr algn="r"/>
            <a:r>
              <a:rPr lang="en-US" sz="4000" b="1" dirty="0">
                <a:effectLst/>
                <a:ea typeface="Calibri" panose="020F0502020204030204" pitchFamily="34" charset="0"/>
                <a:cs typeface="Times New Roman" panose="02020603050405020304" pitchFamily="18" charset="0"/>
              </a:rPr>
              <a:t>Strategy</a:t>
            </a:r>
            <a:br>
              <a:rPr lang="en-US" sz="4000" dirty="0">
                <a:effectLst/>
                <a:latin typeface="Calibri" panose="020F0502020204030204" pitchFamily="34" charset="0"/>
                <a:ea typeface="Calibri" panose="020F0502020204030204" pitchFamily="34" charset="0"/>
                <a:cs typeface="Times New Roman" panose="02020603050405020304" pitchFamily="18" charset="0"/>
              </a:rPr>
            </a:br>
            <a:endParaRPr lang="en-US" sz="4000" dirty="0"/>
          </a:p>
        </p:txBody>
      </p:sp>
      <p:sp>
        <p:nvSpPr>
          <p:cNvPr id="3" name="Content Placeholder 2">
            <a:extLst>
              <a:ext uri="{FF2B5EF4-FFF2-40B4-BE49-F238E27FC236}">
                <a16:creationId xmlns:a16="http://schemas.microsoft.com/office/drawing/2014/main" id="{054D29D2-CBF2-2531-B82F-CB0BFF15B3CA}"/>
              </a:ext>
            </a:extLst>
          </p:cNvPr>
          <p:cNvSpPr>
            <a:spLocks noGrp="1"/>
          </p:cNvSpPr>
          <p:nvPr>
            <p:ph idx="1"/>
          </p:nvPr>
        </p:nvSpPr>
        <p:spPr>
          <a:xfrm>
            <a:off x="5155379" y="1065862"/>
            <a:ext cx="6192319" cy="4726276"/>
          </a:xfrm>
        </p:spPr>
        <p:txBody>
          <a:bodyPr anchor="ctr">
            <a:normAutofit/>
          </a:bodyPr>
          <a:lstStyle/>
          <a:p>
            <a:pPr marL="0" marR="0" indent="0">
              <a:spcBef>
                <a:spcPts val="1030"/>
              </a:spcBef>
              <a:spcAft>
                <a:spcPts val="0"/>
              </a:spcAft>
              <a:buNone/>
            </a:pPr>
            <a:r>
              <a:rPr lang="en-US" sz="2000" spc="-5">
                <a:effectLst/>
                <a:ea typeface="Times New Roman" panose="02020603050405020304" pitchFamily="18" charset="0"/>
              </a:rPr>
              <a:t>To improve the classification accuracy of the model on the test dataset, the following are explored:</a:t>
            </a:r>
            <a:endParaRPr lang="en-US" sz="2000">
              <a:effectLst/>
              <a:ea typeface="Times New Roman" panose="02020603050405020304" pitchFamily="18" charset="0"/>
            </a:endParaRPr>
          </a:p>
          <a:p>
            <a:pPr marL="342900" marR="0" lvl="0" indent="-342900">
              <a:spcBef>
                <a:spcPts val="2570"/>
              </a:spcBef>
              <a:spcAft>
                <a:spcPts val="0"/>
              </a:spcAft>
              <a:buFont typeface="+mj-lt"/>
              <a:buAutoNum type="arabicPeriod"/>
              <a:tabLst>
                <a:tab pos="457200" algn="l"/>
              </a:tabLst>
            </a:pPr>
            <a:r>
              <a:rPr lang="en-US" sz="2000" spc="-5">
                <a:effectLst/>
                <a:ea typeface="Times New Roman" panose="02020603050405020304" pitchFamily="18" charset="0"/>
                <a:cs typeface="Segoe UI" panose="020B0502040204020203" pitchFamily="34" charset="0"/>
              </a:rPr>
              <a:t>Input image size</a:t>
            </a:r>
            <a:endParaRPr lang="en-US" sz="2000">
              <a:effectLst/>
              <a:ea typeface="Times New Roman" panose="02020603050405020304" pitchFamily="18" charset="0"/>
            </a:endParaRPr>
          </a:p>
          <a:p>
            <a:pPr marL="342900" marR="0" lvl="0" indent="-342900">
              <a:spcBef>
                <a:spcPts val="1370"/>
              </a:spcBef>
              <a:spcAft>
                <a:spcPts val="0"/>
              </a:spcAft>
              <a:buFont typeface="+mj-lt"/>
              <a:buAutoNum type="arabicPeriod"/>
              <a:tabLst>
                <a:tab pos="457200" algn="l"/>
              </a:tabLst>
            </a:pPr>
            <a:r>
              <a:rPr lang="en-US" sz="2000" spc="-5">
                <a:effectLst/>
                <a:ea typeface="Times New Roman" panose="02020603050405020304" pitchFamily="18" charset="0"/>
                <a:cs typeface="Segoe UI" panose="020B0502040204020203" pitchFamily="34" charset="0"/>
              </a:rPr>
              <a:t>Pretrained model and number of trainable parameters of the final model</a:t>
            </a:r>
            <a:endParaRPr lang="en-US" sz="2000">
              <a:effectLst/>
              <a:ea typeface="Times New Roman" panose="02020603050405020304" pitchFamily="18" charset="0"/>
            </a:endParaRPr>
          </a:p>
          <a:p>
            <a:pPr marL="342900" marR="0" lvl="0" indent="-342900">
              <a:spcBef>
                <a:spcPts val="1370"/>
              </a:spcBef>
              <a:spcAft>
                <a:spcPts val="0"/>
              </a:spcAft>
              <a:buFont typeface="+mj-lt"/>
              <a:buAutoNum type="arabicPeriod"/>
              <a:tabLst>
                <a:tab pos="457200" algn="l"/>
              </a:tabLst>
            </a:pPr>
            <a:r>
              <a:rPr lang="en-US" sz="2000" spc="-5">
                <a:effectLst/>
                <a:ea typeface="Times New Roman" panose="02020603050405020304" pitchFamily="18" charset="0"/>
                <a:cs typeface="Segoe UI" panose="020B0502040204020203" pitchFamily="34" charset="0"/>
              </a:rPr>
              <a:t>Data augmentation</a:t>
            </a:r>
            <a:endParaRPr lang="en-US" sz="2000">
              <a:effectLst/>
              <a:ea typeface="Times New Roman" panose="02020603050405020304" pitchFamily="18" charset="0"/>
            </a:endParaRPr>
          </a:p>
          <a:p>
            <a:pPr marL="342900" marR="0" lvl="0" indent="-342900">
              <a:spcBef>
                <a:spcPts val="1370"/>
              </a:spcBef>
              <a:spcAft>
                <a:spcPts val="0"/>
              </a:spcAft>
              <a:buFont typeface="+mj-lt"/>
              <a:buAutoNum type="arabicPeriod"/>
              <a:tabLst>
                <a:tab pos="457200" algn="l"/>
              </a:tabLst>
            </a:pPr>
            <a:r>
              <a:rPr lang="en-US" sz="2000" spc="-5">
                <a:effectLst/>
                <a:ea typeface="Times New Roman" panose="02020603050405020304" pitchFamily="18" charset="0"/>
                <a:cs typeface="Segoe UI" panose="020B0502040204020203" pitchFamily="34" charset="0"/>
              </a:rPr>
              <a:t>Regularization techniques</a:t>
            </a:r>
            <a:endParaRPr lang="en-US" sz="2000">
              <a:effectLst/>
              <a:ea typeface="Times New Roman" panose="02020603050405020304" pitchFamily="18" charset="0"/>
            </a:endParaRPr>
          </a:p>
          <a:p>
            <a:pPr marL="0" indent="0">
              <a:buNone/>
            </a:pPr>
            <a:r>
              <a:rPr lang="en-US" sz="2000" spc="-5">
                <a:effectLst/>
                <a:ea typeface="Calibri" panose="020F0502020204030204" pitchFamily="34" charset="0"/>
                <a:cs typeface="Segoe UI" panose="020B0502040204020203" pitchFamily="34" charset="0"/>
              </a:rPr>
              <a:t>5.    Use of learning rate schedule</a:t>
            </a:r>
            <a:endParaRPr lang="en-US" sz="2000"/>
          </a:p>
        </p:txBody>
      </p:sp>
    </p:spTree>
    <p:extLst>
      <p:ext uri="{BB962C8B-B14F-4D97-AF65-F5344CB8AC3E}">
        <p14:creationId xmlns:p14="http://schemas.microsoft.com/office/powerpoint/2010/main" val="2406245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E39D49-5537-2DB6-0D2C-DBF66EF7F238}"/>
              </a:ext>
            </a:extLst>
          </p:cNvPr>
          <p:cNvSpPr>
            <a:spLocks noGrp="1"/>
          </p:cNvSpPr>
          <p:nvPr>
            <p:ph type="title"/>
          </p:nvPr>
        </p:nvSpPr>
        <p:spPr>
          <a:xfrm>
            <a:off x="833002" y="448253"/>
            <a:ext cx="10520702" cy="1325563"/>
          </a:xfrm>
        </p:spPr>
        <p:txBody>
          <a:bodyPr>
            <a:normAutofit/>
          </a:bodyPr>
          <a:lstStyle/>
          <a:p>
            <a:r>
              <a:rPr lang="en-US">
                <a:effectLst/>
                <a:ea typeface="Calibri" panose="020F0502020204030204" pitchFamily="34" charset="0"/>
                <a:cs typeface="Times New Roman" panose="02020603050405020304" pitchFamily="18" charset="0"/>
              </a:rPr>
              <a:t>Pretrained Model</a:t>
            </a:r>
            <a:endParaRPr lang="en-US"/>
          </a:p>
        </p:txBody>
      </p:sp>
      <p:sp>
        <p:nvSpPr>
          <p:cNvPr id="3" name="Content Placeholder 2">
            <a:extLst>
              <a:ext uri="{FF2B5EF4-FFF2-40B4-BE49-F238E27FC236}">
                <a16:creationId xmlns:a16="http://schemas.microsoft.com/office/drawing/2014/main" id="{8DE16E3B-51C7-C1DF-9F8A-3EC244A8BF44}"/>
              </a:ext>
            </a:extLst>
          </p:cNvPr>
          <p:cNvSpPr>
            <a:spLocks noGrp="1"/>
          </p:cNvSpPr>
          <p:nvPr>
            <p:ph idx="1"/>
          </p:nvPr>
        </p:nvSpPr>
        <p:spPr>
          <a:xfrm>
            <a:off x="838200" y="2191807"/>
            <a:ext cx="4936067" cy="3985155"/>
          </a:xfrm>
        </p:spPr>
        <p:txBody>
          <a:bodyPr>
            <a:normAutofit/>
          </a:bodyPr>
          <a:lstStyle/>
          <a:p>
            <a:pPr marL="0" marR="0" indent="0">
              <a:spcBef>
                <a:spcPts val="0"/>
              </a:spcBef>
              <a:spcAft>
                <a:spcPts val="800"/>
              </a:spcAft>
              <a:buNone/>
            </a:pPr>
            <a:r>
              <a:rPr lang="en-US" sz="1300">
                <a:effectLst/>
                <a:ea typeface="Calibri" panose="020F0502020204030204" pitchFamily="34" charset="0"/>
                <a:cs typeface="Times New Roman" panose="02020603050405020304" pitchFamily="18" charset="0"/>
              </a:rPr>
              <a:t>For training the model we have used a deep learning technique called Transfer learning with  fine tuning means that focuses on storing knowledge gained while solving one problem and applying it to a different but related problem.</a:t>
            </a:r>
          </a:p>
          <a:p>
            <a:pPr marL="0" marR="0">
              <a:spcBef>
                <a:spcPts val="0"/>
              </a:spcBef>
              <a:spcAft>
                <a:spcPts val="800"/>
              </a:spcAft>
            </a:pPr>
            <a:r>
              <a:rPr lang="en-US" sz="1300">
                <a:effectLst/>
                <a:ea typeface="Calibri" panose="020F0502020204030204" pitchFamily="34" charset="0"/>
                <a:cs typeface="Times New Roman" panose="02020603050405020304" pitchFamily="18" charset="0"/>
              </a:rPr>
              <a:t>Transfer Learning steps:</a:t>
            </a:r>
          </a:p>
          <a:p>
            <a:pPr marL="342900" marR="0" lvl="0" indent="-342900">
              <a:spcBef>
                <a:spcPts val="0"/>
              </a:spcBef>
              <a:spcAft>
                <a:spcPts val="800"/>
              </a:spcAft>
              <a:buFont typeface="+mj-lt"/>
              <a:buAutoNum type="arabicPeriod"/>
              <a:tabLst>
                <a:tab pos="457200" algn="l"/>
              </a:tabLst>
            </a:pPr>
            <a:r>
              <a:rPr lang="en-US" sz="1300">
                <a:effectLst/>
                <a:ea typeface="Times New Roman" panose="02020603050405020304" pitchFamily="18" charset="0"/>
                <a:cs typeface="Times New Roman" panose="02020603050405020304" pitchFamily="18" charset="0"/>
              </a:rPr>
              <a:t>Take layers from a previously trained model.</a:t>
            </a:r>
            <a:endParaRPr lang="en-US" sz="1300">
              <a:effectLst/>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mj-lt"/>
              <a:buAutoNum type="arabicPeriod"/>
              <a:tabLst>
                <a:tab pos="457200" algn="l"/>
              </a:tabLst>
            </a:pPr>
            <a:r>
              <a:rPr lang="en-US" sz="1300">
                <a:effectLst/>
                <a:ea typeface="Times New Roman" panose="02020603050405020304" pitchFamily="18" charset="0"/>
                <a:cs typeface="Times New Roman" panose="02020603050405020304" pitchFamily="18" charset="0"/>
              </a:rPr>
              <a:t>Freeze them, to avoid destroying any of the information they contain during future training rounds.</a:t>
            </a:r>
            <a:endParaRPr lang="en-US" sz="1300">
              <a:effectLst/>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mj-lt"/>
              <a:buAutoNum type="arabicPeriod"/>
              <a:tabLst>
                <a:tab pos="457200" algn="l"/>
              </a:tabLst>
            </a:pPr>
            <a:r>
              <a:rPr lang="en-US" sz="1300">
                <a:effectLst/>
                <a:ea typeface="Times New Roman" panose="02020603050405020304" pitchFamily="18" charset="0"/>
                <a:cs typeface="Times New Roman" panose="02020603050405020304" pitchFamily="18" charset="0"/>
              </a:rPr>
              <a:t>Add some new, trainable layers on top of the frozen layers. They will learn to turn the old features into predictions on a new dataset.</a:t>
            </a:r>
            <a:endParaRPr lang="en-US" sz="1300">
              <a:effectLst/>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mj-lt"/>
              <a:buAutoNum type="arabicPeriod"/>
              <a:tabLst>
                <a:tab pos="457200" algn="l"/>
              </a:tabLst>
            </a:pPr>
            <a:r>
              <a:rPr lang="en-US" sz="1300">
                <a:effectLst/>
                <a:ea typeface="Times New Roman" panose="02020603050405020304" pitchFamily="18" charset="0"/>
                <a:cs typeface="Times New Roman" panose="02020603050405020304" pitchFamily="18" charset="0"/>
              </a:rPr>
              <a:t>Train the new layers on your dataset.</a:t>
            </a:r>
          </a:p>
          <a:p>
            <a:pPr marL="342900" marR="0" lvl="0" indent="-342900">
              <a:spcBef>
                <a:spcPts val="0"/>
              </a:spcBef>
              <a:spcAft>
                <a:spcPts val="800"/>
              </a:spcAft>
              <a:buFont typeface="+mj-lt"/>
              <a:buAutoNum type="arabicPeriod"/>
              <a:tabLst>
                <a:tab pos="457200" algn="l"/>
              </a:tabLst>
            </a:pPr>
            <a:r>
              <a:rPr lang="en-US" sz="1300">
                <a:effectLst/>
                <a:ea typeface="Times New Roman" panose="02020603050405020304" pitchFamily="18" charset="0"/>
                <a:cs typeface="Times New Roman" panose="02020603050405020304" pitchFamily="18" charset="0"/>
              </a:rPr>
              <a:t>Fine-tuning is the final, optional step. It entails unfreezing the entire model you received earlier (or a portion of it) and retraining it using the new data at a very slow learning rate. By gradually adjusting the pretrained features to the fresh data, this has the potential to provide significant improvements</a:t>
            </a:r>
            <a:r>
              <a:rPr lang="en-US" sz="1300">
                <a:effectLst/>
                <a:latin typeface="Open Sans" panose="020B0606030504020204" pitchFamily="34" charset="0"/>
                <a:ea typeface="Times New Roman" panose="02020603050405020304" pitchFamily="18" charset="0"/>
                <a:cs typeface="Times New Roman" panose="02020603050405020304" pitchFamily="18" charset="0"/>
              </a:rPr>
              <a:t>.</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p>
            <a:endParaRPr lang="en-US" sz="1300"/>
          </a:p>
        </p:txBody>
      </p:sp>
      <p:pic>
        <p:nvPicPr>
          <p:cNvPr id="4" name="Picture 3" descr="Graphical user interface, text, application&#10;&#10;Description automatically generated">
            <a:extLst>
              <a:ext uri="{FF2B5EF4-FFF2-40B4-BE49-F238E27FC236}">
                <a16:creationId xmlns:a16="http://schemas.microsoft.com/office/drawing/2014/main" id="{9E750987-3113-60BD-6497-B63633F4C556}"/>
              </a:ext>
            </a:extLst>
          </p:cNvPr>
          <p:cNvPicPr>
            <a:picLocks noChangeAspect="1"/>
          </p:cNvPicPr>
          <p:nvPr/>
        </p:nvPicPr>
        <p:blipFill>
          <a:blip r:embed="rId2"/>
          <a:stretch>
            <a:fillRect/>
          </a:stretch>
        </p:blipFill>
        <p:spPr>
          <a:xfrm>
            <a:off x="6417734" y="2991253"/>
            <a:ext cx="4935970" cy="2386263"/>
          </a:xfrm>
          <a:prstGeom prst="rect">
            <a:avLst/>
          </a:prstGeom>
        </p:spPr>
      </p:pic>
    </p:spTree>
    <p:extLst>
      <p:ext uri="{BB962C8B-B14F-4D97-AF65-F5344CB8AC3E}">
        <p14:creationId xmlns:p14="http://schemas.microsoft.com/office/powerpoint/2010/main" val="3352421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6">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8">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5F4FB42-0986-2E33-FA52-DD3B260EEA16}"/>
              </a:ext>
            </a:extLst>
          </p:cNvPr>
          <p:cNvSpPr>
            <a:spLocks noGrp="1"/>
          </p:cNvSpPr>
          <p:nvPr>
            <p:ph type="title"/>
          </p:nvPr>
        </p:nvSpPr>
        <p:spPr>
          <a:xfrm>
            <a:off x="804672" y="640263"/>
            <a:ext cx="5157216" cy="1344975"/>
          </a:xfrm>
        </p:spPr>
        <p:txBody>
          <a:bodyPr>
            <a:normAutofit/>
          </a:bodyPr>
          <a:lstStyle/>
          <a:p>
            <a:r>
              <a:rPr lang="en-US" sz="4000">
                <a:effectLst/>
                <a:ea typeface="Calibri" panose="020F0502020204030204" pitchFamily="34" charset="0"/>
                <a:cs typeface="Times New Roman" panose="02020603050405020304" pitchFamily="18" charset="0"/>
              </a:rPr>
              <a:t>Data Argumentation </a:t>
            </a:r>
            <a:br>
              <a:rPr lang="en-US" sz="4000">
                <a:effectLst/>
                <a:latin typeface="Calibri" panose="020F0502020204030204" pitchFamily="34" charset="0"/>
                <a:ea typeface="Calibri" panose="020F0502020204030204" pitchFamily="34" charset="0"/>
                <a:cs typeface="Times New Roman" panose="02020603050405020304" pitchFamily="18" charset="0"/>
              </a:rPr>
            </a:br>
            <a:endParaRPr lang="en-US" sz="4000"/>
          </a:p>
        </p:txBody>
      </p:sp>
      <p:sp>
        <p:nvSpPr>
          <p:cNvPr id="3" name="Content Placeholder 2">
            <a:extLst>
              <a:ext uri="{FF2B5EF4-FFF2-40B4-BE49-F238E27FC236}">
                <a16:creationId xmlns:a16="http://schemas.microsoft.com/office/drawing/2014/main" id="{63C66360-8D20-A6B1-F17A-D98B8CA2DADB}"/>
              </a:ext>
            </a:extLst>
          </p:cNvPr>
          <p:cNvSpPr>
            <a:spLocks noGrp="1"/>
          </p:cNvSpPr>
          <p:nvPr>
            <p:ph idx="1"/>
          </p:nvPr>
        </p:nvSpPr>
        <p:spPr>
          <a:xfrm>
            <a:off x="804672" y="2121763"/>
            <a:ext cx="5157216" cy="3773010"/>
          </a:xfrm>
        </p:spPr>
        <p:txBody>
          <a:bodyPr>
            <a:normAutofit/>
          </a:bodyPr>
          <a:lstStyle/>
          <a:p>
            <a:r>
              <a:rPr lang="en-US" sz="2000">
                <a:effectLst/>
                <a:latin typeface="Calibri" panose="020F0502020204030204" pitchFamily="34" charset="0"/>
                <a:ea typeface="Calibri" panose="020F0502020204030204" pitchFamily="34" charset="0"/>
                <a:cs typeface="Times New Roman" panose="02020603050405020304" pitchFamily="18" charset="0"/>
              </a:rPr>
              <a:t>With more data available, deep learning neural networks frequently perform better. Image data augmentation is a method for artificially increasing the size of a training dataset by producing altered versions of the dataset's images.</a:t>
            </a:r>
          </a:p>
          <a:p>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a:p>
        </p:txBody>
      </p:sp>
      <p:pic>
        <p:nvPicPr>
          <p:cNvPr id="4" name="Picture 3" descr="A picture containing text&#10;&#10;Description automatically generated">
            <a:extLst>
              <a:ext uri="{FF2B5EF4-FFF2-40B4-BE49-F238E27FC236}">
                <a16:creationId xmlns:a16="http://schemas.microsoft.com/office/drawing/2014/main" id="{66F1CEB8-515E-15C6-9457-18A611E55541}"/>
              </a:ext>
            </a:extLst>
          </p:cNvPr>
          <p:cNvPicPr>
            <a:picLocks noChangeAspect="1"/>
          </p:cNvPicPr>
          <p:nvPr/>
        </p:nvPicPr>
        <p:blipFill rotWithShape="1">
          <a:blip r:embed="rId2"/>
          <a:srcRect r="8762" b="2"/>
          <a:stretch/>
        </p:blipFill>
        <p:spPr>
          <a:xfrm>
            <a:off x="6969642" y="2585490"/>
            <a:ext cx="4736963" cy="1531571"/>
          </a:xfrm>
          <a:prstGeom prst="rect">
            <a:avLst/>
          </a:prstGeom>
        </p:spPr>
      </p:pic>
    </p:spTree>
    <p:extLst>
      <p:ext uri="{BB962C8B-B14F-4D97-AF65-F5344CB8AC3E}">
        <p14:creationId xmlns:p14="http://schemas.microsoft.com/office/powerpoint/2010/main" val="16357814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739</TotalTime>
  <Words>995</Words>
  <Application>Microsoft Office PowerPoint</Application>
  <PresentationFormat>Widescreen</PresentationFormat>
  <Paragraphs>116</Paragraphs>
  <Slides>24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Open Sans</vt:lpstr>
      <vt:lpstr>Office Theme</vt:lpstr>
      <vt:lpstr>Petals To Metals Classification of TPU</vt:lpstr>
      <vt:lpstr>Agenda</vt:lpstr>
      <vt:lpstr>Introduction</vt:lpstr>
      <vt:lpstr>Motivation</vt:lpstr>
      <vt:lpstr>Data Description</vt:lpstr>
      <vt:lpstr>Challenges</vt:lpstr>
      <vt:lpstr>Strategy </vt:lpstr>
      <vt:lpstr>Pretrained Model</vt:lpstr>
      <vt:lpstr>Data Argumentation  </vt:lpstr>
      <vt:lpstr>Cont’d</vt:lpstr>
      <vt:lpstr>Techniques</vt:lpstr>
      <vt:lpstr>Cont’d</vt:lpstr>
      <vt:lpstr>Learning Rate Schedule</vt:lpstr>
      <vt:lpstr>Comparison of Transfer Learning Models </vt:lpstr>
      <vt:lpstr>F1 Score  </vt:lpstr>
      <vt:lpstr>Improvement</vt:lpstr>
      <vt:lpstr>Graph for Model Loss</vt:lpstr>
      <vt:lpstr>Graph for model accuracy</vt:lpstr>
      <vt:lpstr> Confusion Matrix </vt:lpstr>
      <vt:lpstr>Ensemble Learning </vt:lpstr>
      <vt:lpstr>Result</vt:lpstr>
      <vt:lpstr>Future Work</vt:lpstr>
      <vt:lpstr>Any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Petals To Metals Classification of TPU</dc:title>
  <dc:creator>Prathyusha Anireddy</dc:creator>
  <cp:lastModifiedBy>Prathyusha Anireddy</cp:lastModifiedBy>
  <cp:revision>2</cp:revision>
  <dcterms:created xsi:type="dcterms:W3CDTF">2022-12-08T10:26:13Z</dcterms:created>
  <dcterms:modified xsi:type="dcterms:W3CDTF">2022-12-09T15:50:57Z</dcterms:modified>
</cp:coreProperties>
</file>